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ink/inkAction1.xml" ContentType="application/vnd.ms-office.inkAction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ink/inkAction2.xml" ContentType="application/vnd.ms-office.inkAction+xml"/>
  <Override PartName="/ppt/tags/tag6.xml" ContentType="application/vnd.openxmlformats-officedocument.presentationml.tags+xml"/>
  <Override PartName="/ppt/ink/inkAction3.xml" ContentType="application/vnd.ms-office.inkAction+xml"/>
  <Override PartName="/ppt/tags/tag7.xml" ContentType="application/vnd.openxmlformats-officedocument.presentationml.tags+xml"/>
  <Override PartName="/ppt/ink/inkAction4.xml" ContentType="application/vnd.ms-office.inkAction+xml"/>
  <Override PartName="/ppt/tags/tag8.xml" ContentType="application/vnd.openxmlformats-officedocument.presentationml.tags+xml"/>
  <Override PartName="/ppt/ink/inkAction5.xml" ContentType="application/vnd.ms-office.inkAction+xml"/>
  <Override PartName="/ppt/tags/tag9.xml" ContentType="application/vnd.openxmlformats-officedocument.presentationml.tags+xml"/>
  <Override PartName="/ppt/ink/inkAction6.xml" ContentType="application/vnd.ms-office.inkAction+xml"/>
  <Override PartName="/ppt/tags/tag10.xml" ContentType="application/vnd.openxmlformats-officedocument.presentationml.tags+xml"/>
  <Override PartName="/ppt/ink/inkAction7.xml" ContentType="application/vnd.ms-office.inkAction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ink/inkAction8.xml" ContentType="application/vnd.ms-office.inkAction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ink/inkAction9.xml" ContentType="application/vnd.ms-office.inkAction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ink/inkAction10.xml" ContentType="application/vnd.ms-office.inkAction+xml"/>
  <Override PartName="/ppt/tags/tag25.xml" ContentType="application/vnd.openxmlformats-officedocument.presentationml.tags+xml"/>
  <Override PartName="/ppt/ink/inkAction11.xml" ContentType="application/vnd.ms-office.inkAction+xml"/>
  <Override PartName="/ppt/tags/tag26.xml" ContentType="application/vnd.openxmlformats-officedocument.presentationml.tags+xml"/>
  <Override PartName="/ppt/ink/ink1.xml" ContentType="application/inkml+xml"/>
  <Override PartName="/ppt/ink/inkAction12.xml" ContentType="application/vnd.ms-office.inkAction+xml"/>
  <Override PartName="/ppt/tags/tag27.xml" ContentType="application/vnd.openxmlformats-officedocument.presentationml.tags+xml"/>
  <Override PartName="/ppt/ink/inkAction13.xml" ContentType="application/vnd.ms-office.inkAction+xml"/>
  <Override PartName="/ppt/tags/tag28.xml" ContentType="application/vnd.openxmlformats-officedocument.presentationml.tags+xml"/>
  <Override PartName="/ppt/ink/inkAction14.xml" ContentType="application/vnd.ms-office.inkAction+xml"/>
  <Override PartName="/ppt/tags/tag29.xml" ContentType="application/vnd.openxmlformats-officedocument.presentationml.tags+xml"/>
  <Override PartName="/ppt/ink/inkAction15.xml" ContentType="application/vnd.ms-office.inkAction+xml"/>
  <Override PartName="/ppt/tags/tag30.xml" ContentType="application/vnd.openxmlformats-officedocument.presentationml.tags+xml"/>
  <Override PartName="/ppt/ink/inkAction16.xml" ContentType="application/vnd.ms-office.inkAction+xml"/>
  <Override PartName="/ppt/tags/tag31.xml" ContentType="application/vnd.openxmlformats-officedocument.presentationml.tags+xml"/>
  <Override PartName="/ppt/ink/inkAction17.xml" ContentType="application/vnd.ms-office.inkAction+xml"/>
  <Override PartName="/ppt/tags/tag32.xml" ContentType="application/vnd.openxmlformats-officedocument.presentationml.tags+xml"/>
  <Override PartName="/ppt/ink/inkAction18.xml" ContentType="application/vnd.ms-office.inkAction+xml"/>
  <Override PartName="/ppt/tags/tag33.xml" ContentType="application/vnd.openxmlformats-officedocument.presentationml.tags+xml"/>
  <Override PartName="/ppt/ink/inkAction19.xml" ContentType="application/vnd.ms-office.inkAction+xml"/>
  <Override PartName="/ppt/tags/tag34.xml" ContentType="application/vnd.openxmlformats-officedocument.presentationml.tags+xml"/>
  <Override PartName="/ppt/ink/inkAction20.xml" ContentType="application/vnd.ms-office.inkAction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ink/inkAction21.xml" ContentType="application/vnd.ms-office.inkAction+xml"/>
  <Override PartName="/ppt/tags/tag37.xml" ContentType="application/vnd.openxmlformats-officedocument.presentationml.tags+xml"/>
  <Override PartName="/ppt/ink/inkAction22.xml" ContentType="application/vnd.ms-office.inkAction+xml"/>
  <Override PartName="/ppt/ink/inkAction23.xml" ContentType="application/vnd.ms-office.inkAction+xml"/>
  <Override PartName="/ppt/tags/tag38.xml" ContentType="application/vnd.openxmlformats-officedocument.presentationml.tags+xml"/>
  <Override PartName="/ppt/ink/inkAction24.xml" ContentType="application/vnd.ms-office.inkAction+xml"/>
  <Override PartName="/ppt/tags/tag39.xml" ContentType="application/vnd.openxmlformats-officedocument.presentationml.tags+xml"/>
  <Override PartName="/ppt/ink/inkAction25.xml" ContentType="application/vnd.ms-office.inkAction+xml"/>
  <Override PartName="/ppt/tags/tag40.xml" ContentType="application/vnd.openxmlformats-officedocument.presentationml.tags+xml"/>
  <Override PartName="/ppt/ink/inkAction26.xml" ContentType="application/vnd.ms-office.inkAction+xml"/>
  <Override PartName="/ppt/tags/tag41.xml" ContentType="application/vnd.openxmlformats-officedocument.presentationml.tags+xml"/>
  <Override PartName="/ppt/ink/inkAction27.xml" ContentType="application/vnd.ms-office.inkAction+xml"/>
  <Override PartName="/ppt/tags/tag42.xml" ContentType="application/vnd.openxmlformats-officedocument.presentationml.tags+xml"/>
  <Override PartName="/ppt/ink/inkAction28.xml" ContentType="application/vnd.ms-office.inkAction+xml"/>
  <Override PartName="/ppt/ink/inkAction29.xml" ContentType="application/vnd.ms-office.inkAction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ink/inkAction30.xml" ContentType="application/vnd.ms-office.inkAction+xml"/>
  <Override PartName="/ppt/tags/tag45.xml" ContentType="application/vnd.openxmlformats-officedocument.presentationml.tags+xml"/>
  <Override PartName="/ppt/ink/inkAction31.xml" ContentType="application/vnd.ms-office.inkAction+xml"/>
  <Override PartName="/ppt/tags/tag46.xml" ContentType="application/vnd.openxmlformats-officedocument.presentationml.tags+xml"/>
  <Override PartName="/ppt/ink/inkAction32.xml" ContentType="application/vnd.ms-office.inkAction+xml"/>
  <Override PartName="/ppt/tags/tag47.xml" ContentType="application/vnd.openxmlformats-officedocument.presentationml.tags+xml"/>
  <Override PartName="/ppt/ink/inkAction33.xml" ContentType="application/vnd.ms-office.inkAction+xml"/>
  <Override PartName="/ppt/tags/tag48.xml" ContentType="application/vnd.openxmlformats-officedocument.presentationml.tags+xml"/>
  <Override PartName="/ppt/ink/inkAction34.xml" ContentType="application/vnd.ms-office.inkAction+xml"/>
  <Override PartName="/ppt/tags/tag49.xml" ContentType="application/vnd.openxmlformats-officedocument.presentationml.tags+xml"/>
  <Override PartName="/ppt/ink/inkAction35.xml" ContentType="application/vnd.ms-office.inkAction+xml"/>
  <Override PartName="/ppt/tags/tag50.xml" ContentType="application/vnd.openxmlformats-officedocument.presentationml.tags+xml"/>
  <Override PartName="/ppt/ink/inkAction36.xml" ContentType="application/vnd.ms-office.inkAction+xml"/>
  <Override PartName="/ppt/tags/tag51.xml" ContentType="application/vnd.openxmlformats-officedocument.presentationml.tags+xml"/>
  <Override PartName="/ppt/ink/inkAction37.xml" ContentType="application/vnd.ms-office.inkAction+xml"/>
  <Override PartName="/ppt/tags/tag52.xml" ContentType="application/vnd.openxmlformats-officedocument.presentationml.tags+xml"/>
  <Override PartName="/ppt/ink/inkAction38.xml" ContentType="application/vnd.ms-office.inkAction+xml"/>
  <Override PartName="/ppt/tags/tag53.xml" ContentType="application/vnd.openxmlformats-officedocument.presentationml.tags+xml"/>
  <Override PartName="/ppt/ink/inkAction39.xml" ContentType="application/vnd.ms-office.inkAction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ink/inkAction40.xml" ContentType="application/vnd.ms-office.inkAction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ink/inkAction41.xml" ContentType="application/vnd.ms-office.inkAction+xml"/>
  <Override PartName="/ppt/tags/tag60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7"/>
  </p:notesMasterIdLst>
  <p:sldIdLst>
    <p:sldId id="279" r:id="rId2"/>
    <p:sldId id="1869" r:id="rId3"/>
    <p:sldId id="1937" r:id="rId4"/>
    <p:sldId id="1954" r:id="rId5"/>
    <p:sldId id="1955" r:id="rId6"/>
    <p:sldId id="280" r:id="rId7"/>
    <p:sldId id="1888" r:id="rId8"/>
    <p:sldId id="1890" r:id="rId9"/>
    <p:sldId id="1884" r:id="rId10"/>
    <p:sldId id="1885" r:id="rId11"/>
    <p:sldId id="1886" r:id="rId12"/>
    <p:sldId id="1887" r:id="rId13"/>
    <p:sldId id="1944" r:id="rId14"/>
    <p:sldId id="1891" r:id="rId15"/>
    <p:sldId id="1956" r:id="rId16"/>
    <p:sldId id="1961" r:id="rId17"/>
    <p:sldId id="1958" r:id="rId18"/>
    <p:sldId id="1951" r:id="rId19"/>
    <p:sldId id="1966" r:id="rId20"/>
    <p:sldId id="1965" r:id="rId21"/>
    <p:sldId id="1959" r:id="rId22"/>
    <p:sldId id="1960" r:id="rId23"/>
    <p:sldId id="1892" r:id="rId24"/>
    <p:sldId id="1945" r:id="rId25"/>
    <p:sldId id="1962" r:id="rId26"/>
    <p:sldId id="1893" r:id="rId27"/>
    <p:sldId id="1894" r:id="rId28"/>
    <p:sldId id="1897" r:id="rId29"/>
    <p:sldId id="1898" r:id="rId30"/>
    <p:sldId id="1900" r:id="rId31"/>
    <p:sldId id="1905" r:id="rId32"/>
    <p:sldId id="1906" r:id="rId33"/>
    <p:sldId id="1895" r:id="rId34"/>
    <p:sldId id="1943" r:id="rId35"/>
    <p:sldId id="1946" r:id="rId36"/>
    <p:sldId id="1908" r:id="rId37"/>
    <p:sldId id="1909" r:id="rId38"/>
    <p:sldId id="1901" r:id="rId39"/>
    <p:sldId id="1953" r:id="rId40"/>
    <p:sldId id="1952" r:id="rId41"/>
    <p:sldId id="1939" r:id="rId42"/>
    <p:sldId id="1903" r:id="rId43"/>
    <p:sldId id="1911" r:id="rId44"/>
    <p:sldId id="1912" r:id="rId45"/>
    <p:sldId id="1914" r:id="rId46"/>
    <p:sldId id="1915" r:id="rId47"/>
    <p:sldId id="1940" r:id="rId48"/>
    <p:sldId id="1941" r:id="rId49"/>
    <p:sldId id="1875" r:id="rId50"/>
    <p:sldId id="1942" r:id="rId51"/>
    <p:sldId id="1876" r:id="rId52"/>
    <p:sldId id="1923" r:id="rId53"/>
    <p:sldId id="1947" r:id="rId54"/>
    <p:sldId id="1948" r:id="rId55"/>
    <p:sldId id="1924" r:id="rId56"/>
    <p:sldId id="1926" r:id="rId57"/>
    <p:sldId id="1927" r:id="rId58"/>
    <p:sldId id="1928" r:id="rId59"/>
    <p:sldId id="1930" r:id="rId60"/>
    <p:sldId id="1964" r:id="rId61"/>
    <p:sldId id="1933" r:id="rId62"/>
    <p:sldId id="1934" r:id="rId63"/>
    <p:sldId id="1935" r:id="rId64"/>
    <p:sldId id="1949" r:id="rId65"/>
    <p:sldId id="1950" r:id="rId6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E1B59"/>
    <a:srgbClr val="FF0066"/>
    <a:srgbClr val="FC9204"/>
    <a:srgbClr val="FF3399"/>
    <a:srgbClr val="DEA900"/>
    <a:srgbClr val="FF6969"/>
    <a:srgbClr val="FF8585"/>
    <a:srgbClr val="FF9999"/>
    <a:srgbClr val="FF66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592" autoAdjust="0"/>
    <p:restoredTop sz="94660"/>
  </p:normalViewPr>
  <p:slideViewPr>
    <p:cSldViewPr snapToGrid="0">
      <p:cViewPr>
        <p:scale>
          <a:sx n="50" d="100"/>
          <a:sy n="50" d="100"/>
        </p:scale>
        <p:origin x="1392" y="4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39.7093" units="1/cm"/>
          <inkml:channelProperty channel="Y" name="resolution" value="39.58763" units="1/cm"/>
          <inkml:channelProperty channel="T" name="resolution" value="1" units="1/dev"/>
        </inkml:channelProperties>
      </inkml:inkSource>
      <inkml:timestamp xml:id="ts0" timeString="2021-01-23T16:31:04.793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8930 6325 0</inkml:trace>
</inkml:ink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1-23T04:23:10.15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5078">
    <iact:property name="dataType"/>
    <iact:actionData xml:id="d0">
      <inkml:trace xmlns:inkml="http://www.w3.org/2003/InkML" xml:id="stk0" contextRef="#ctx0" brushRef="#br0">4153 16587 253 0,'2'2'82'122,"-2"-8"-21"-122,0 6-20 0,3 4-11 0,-3-12-5 0,-3 8-3 0,19-2-9 0,-9 2 4 0,12 0 2 0,-5 0 2 0,2 0 0 0,10-7-2 0,5-1 0 0,-4 1-8 0,17 1-4 1,-5 1 0-1,15-9-3 0,-11 9 1 0,2-2-1 0,-2-3 1 1,14 3 2 0,-5 4 0-1,-14-2 0 1,2 5 0 0,4-5-1 0,-14-1 0-1,11 6-1 0,4-2-1 0,-38-2-1 0,38-1-1 9,-10 7 0 5,-2-4 0-12,-1-1 0 8,0-9 1-9,-3 12 2 8,0 0 0-1,6 0 1 0,-6 7-2-1,6-2 1 1,1-5-2 0,9 5 0 1,-2-7-1 4,1 7-1-13,-2-8 0 10,1 1 0-2,-4 4 0-5,5 5 1 7,-14 1-1-2,7-8 2-3,-10 0 0 4,5 0 0-2,13 0 0 3,-6 0-2-8,2 0 1 7,5-12 0-1,-5 24-1 0,-1-12 0-2,7 0 2 2,-13 0-1 1,5 0 1-1,6 0 0-2,-5 5 0 4,-3-5-1-4,-5 0 1 2,19 0 1-3,-18 0-3 2,11 0 0 1,1 0 3 1,11-5-2-2,-7 5-2-1,11-6 0 4,-9 6 1-3,-5-2-1 1,-5 4 1-2,5-8 1 2,-1 6 1-1,-6 0 0 4,6-3-2-7,3 6 2 4,-3-3-1 0,11 4-1 2,-8-4 1-5,-1 8 1 5,-10-3-1-5,11-5 0 4,-3 5 0-4,-2 5 0 4,5-10 0 0,-11 5-1-5,15 0 0 6,0-10-1 2,4 5 0-9,-3-5 1 6,13-2 0-4,-5 7 2 2,3 0-3 0,-2-6 4 3,3 9-2-5,-11-6-2 2,16-4 1 3,-9 1 1-5,-6 0-2 3,-10 1 1 0,11 5 0 1,-12-3 1-5,-4 3 2 4,1 0-1 0,1 3 1 1,-2-6-2 1,-9 3 0-5,4 0-1 1,1 3 2 4,0-11-2-6,-8 8 0 6,12-9 0-2,-11-1-1 1,-1 3 2-5,7 7-1 4,-6 0 2 1,-5-6-1-3,8 1 0 8,0 3 1-13,6 2-1 8,1 2 2 2,1-4-1-8,-8 9 0 6,12-1-1-1,-17-6-1-3,15 0 1 3,5-6-2-1,-10 12 2 3,10-6-1-2,14 0-1-5,-28-6 1 7,24 6-1-1,-11-5 1-4,3 5 1 3,-4 0 0 1,10-6-1-3,-3 6 0 1,-4-9-1 2,4 9 0 0,-2-4 1-3,-2 4-1 1,-1 0 1 2,3 4 0 0,-14-4 1-6,10 0-1 6,-5 3-1-1,15-3 2-2,-15-3-1 1,10-1-1 3,2-3 0-5,-3 1 1 2,-4 4 0 3,2 2-1-2,-2 2 0-2,-15-2 2 0,5-2-1 3,-9-4-1 0,5 6 0-1,-3-5 1-1,11 5 0 14,-10-9-1-19,5 4 0-2,1 5 0 6,-4 2 1 2,8-8 0-3,-3 5-1 10,-5 2 0-12,8-6 1 5,2-3-1 4,5 8 0-10,-7-5 1 5,11-2-1 3,-5 5 1-5,5-4-1 5,8 6 1-7,-14-5 0 5,19-7-1 0,-2 16 1 2,5-4-1-4,1 8 1 2,-2-8 0-1,-3 11-1 1,5 3 2 0,5-1-2-1,4 5 0 0,-37-18 1 4,20 8 0-8,-12-5-1 6,15-1 1-1,-6 2-1-4,4-13 0 7,-15 1-2-3,12 8 1-2,-6-9 0-1,-8 4 1 3,9 1 0 0,-9 4-1 2,-1 0 1-4,5 18 0 2,6-16 0 0,5 15-1-2,-2-6-2 2,-14 4-8-1,-9-10-11 3,-23 1-17-5,-15-12-28 0,1 6-14 4,-22-20-38-2,-49 1-45 3,18 51-101-3</inkml:trace>
    </iact:actionData>
  </iact:action>
</iact:actions>
</file>

<file path=ppt/ink/inkAction10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1-23T16:31:03.338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</inkml:brush>
  </inkml:definitions>
  <iact:action type="add" startTime="10973">
    <iact:property name="dataType"/>
    <iact:actionData xml:id="d0">
      <inkml:trace xmlns:inkml="http://www.w3.org/2003/InkML" xml:id="stk0" contextRef="#ctx0" brushRef="#br0">27805 1088 428 0,'0'0'219'4,"0"0"-65"4,0 0-20 1,0 0-33-4,0 0-21 3,0 0-16 0,0 0-20-2,0 0-3 2,0 0-7 0,0 0 6 0,-8 0 3-3,-1 13 7 5,-3 15-6-4,4 6-7 2,-4 3-4 0,5-6-6 1,-3 2-10-4,2 1-6 3,5-6 3 0,2-4-2-1,-2-5 8 0,3-11-11 2,0-3 5-4,0-5-6 3,0 0-2 2,0 0-5-4,0 0-1 0,15 0-3 4,15-5 0-4,2-15 2 2,-4-9 2-2,5-7-5 5,-10-4 4-6,-3-4-3 3,-4-4 1 0,-8 4 1-2,-1-1-2 2,-1 2 0 2,-2 6 3-4,-1 16-1 1,-3 9 1 0,0 9 1 1,0 3-1-2,0 0 2 3,0 0 1-1,0 0-2-1,0 0 6 0,3 34 3 2,-2 19 15-2,8 8-21 0,-6 6 0 2,-3 5 6-2,0 6-6 0,0-1 3 0,0-5 0 5,0-7 2-10,-13-12-3 7,-6-5 1-1,-4-8 1-2,2-12-1 4,1-8 5-4,3-7-9 4,-6-4 1 0,7-1-4 0,0-8 0-7,4 0-2 1,8 0-2 5,-5 0-2-1,6-6-14-2,3-21-29 2,0-7-64 1,0 0-25-4,7 21-116 5,9 1-223-2</inkml:trace>
    </iact:actionData>
  </iact:action>
  <iact:action type="add" startTime="11821">
    <iact:property name="dataType"/>
    <iact:actionData xml:id="d1">
      <inkml:trace xmlns:inkml="http://www.w3.org/2003/InkML" xml:id="stk1" contextRef="#ctx0" brushRef="#br0">28384 1037 407 0,'0'0'96'3,"0"0"17"3,0 0 40 4,0 0-36-4,0 0 23 2,0 0 21 0,-9 17-6 0,9-17-29-2,0 0-24 3,0 0-25-2,13 0-28-1,15 0-24 2,14 0 10 2,1 0-25-6,3 0 0 4,-1-9-6 2,-8 6 3-4,-7 3-6 0,-4 0 2 2,-14 0-3 0,-1 0-9 0,-11 0-62 0,0 0-73 0,0 12-30-2,0 13-67 2,-8-11-151 0</inkml:trace>
    </iact:actionData>
  </iact:action>
  <iact:action type="add" startTime="12224">
    <iact:property name="dataType"/>
    <iact:actionData xml:id="d2">
      <inkml:trace xmlns:inkml="http://www.w3.org/2003/InkML" xml:id="stk2" contextRef="#ctx0" brushRef="#br0">28398 1402 425 0,'0'0'370'5,"0"0"-205"4,0 0 5-2,0 0-14-2,0 0-26 5,0 0-38-3,0 0 0 0,57 0-23 2,-33 0-14-3,1 0-7 2,0 0-20-1,1 0-12 1,-2 0-1 1,5 0-5-4,-8 0-9 4,2 0-2-4,-10 0-2 4,-9 0-18 1,3 0-35-5,-4 0-75 1,2 0-50 4,-5 0-125-3,0 0-396 0</inkml:trace>
    </iact:actionData>
  </iact:action>
  <iact:action type="add" startTime="12794">
    <iact:property name="dataType"/>
    <iact:actionData xml:id="d3">
      <inkml:trace xmlns:inkml="http://www.w3.org/2003/InkML" xml:id="stk3" contextRef="#ctx0" brushRef="#br0">29014 958 37 0,'0'0'403'6,"0"0"-190"0,0 0-5 2,0 0-30 0,0 0-44 1,0 0-9-3,32-3-21 1,-17 3-41 2,11 0-12-4,4 0-16 3,11 0-10 2,2 0 9-3,2 0-3-2,0 0 1 3,-1 0-14 1,-7 0-1-4,-6 0-2 3,-7 0-1 0,-9 0-10-2,-5 0-2 2,-7 0-1 2,-3 0-1-4,0 0 0 2,0 5-3 0,0 15-1 0,-13 8-11-1,-21 6 4 1,-6 3 8 1,-6 0 2-5,2-1-4 4,1-3 2 0,2 4 2 0,8-7 1-1,7-3-5 1,8-5 4-1,8-14 0 0,4 1 1 2,6-9 8-3,0 0-8 2,0 0 4-2,0 0 1 4,0 2 7-3,0 1 7 1,6 0 6 0,14-3-13-2,-1 2 5 2,12-2 17 2,3 0-14-3,13 0 14-2,2 0-15 2,3 0-1 2,-3 0-6-3,-15 0 4 2,-5 0-8 1,-18 0-3 0,-5 0 2-4,-1 0-7 4,-5 0 0-3,0 0-2 2,0 0-24 0,0 0-53 0,0 0-43-3,0 0-73 4,0 0-31-2,0 4-151-1</inkml:trace>
    </iact:actionData>
  </iact:action>
  <iact:action type="add" startTime="13544">
    <iact:property name="dataType"/>
    <iact:actionData xml:id="d4">
      <inkml:trace xmlns:inkml="http://www.w3.org/2003/InkML" xml:id="stk4" contextRef="#ctx0" brushRef="#br0">29874 1051 481 0,'0'0'325'6,"0"0"-162"0,0 0-38 2,0 0-12 0,0 0-22-2,0 0-5 3,66-6-19-2,-39 6-24-1,-1-3-2 2,-2 3-9 4,1 0-2-8,0 0-11 4,-2 0-12 0,-9 0-7-2,-1 0-4 2,-4 0-34-2,-2 0-42 4,-2 0-28-4,-1 17-13 2,-4 8-4 0,0 9-43-2,0-19-116 2,0-5-136 2</inkml:trace>
    </iact:actionData>
  </iact:action>
  <iact:action type="add" startTime="13888">
    <iact:property name="dataType"/>
    <iact:actionData xml:id="d5">
      <inkml:trace xmlns:inkml="http://www.w3.org/2003/InkML" xml:id="stk5" contextRef="#ctx0" brushRef="#br0">29880 1284 362 0,'0'0'268'7,"0"0"-75"-2,0 0-29 4,0 0-46-1,0 0-16-2,0 0-8 2,105-5-5 2,-76 5-24-4,-8 0-12 2,5 0-28 2,-6 0-17 0,-3 0-6-2,2 0-2-3,-6 0-6 1,2 0-34-1,-2 0-39 3,-6-7-63 0,13 1-26-1,-15 6-103 0,-4 0-324 3</inkml:trace>
    </iact:actionData>
  </iact:action>
  <iact:action type="add" startTime="14258">
    <iact:property name="dataType"/>
    <iact:actionData xml:id="d6">
      <inkml:trace xmlns:inkml="http://www.w3.org/2003/InkML" xml:id="stk6" contextRef="#ctx0" brushRef="#br0">31025 790 548 0,'0'0'184'5,"0"0"-107"0,0 0-37 3,0 0-31 0,0 0-1 0,0 0 14-2,26-84 14 3,-39 84 3-2,-23 0 2-1,-18 0 18 2,-16 0-10 1,-4 19-8-4,-1 12-11 3,0 8-12 2,4 10-6-4,11 3 4 2,8 10 0 0,10 2 13 0,13 2 5 0,17 1 7 0,12 0 0 0,0-3-8-1,28 0-9 0,44 0-2 2,23-12 5-4,19-12-1 3,22-18-7 10,8-22-5-16,-4 0-5 6,-15-33-5 4,-25-24-4-10,-32-12 2 1,-31-16 0 2,-33-8-4 6,-4-10-1-5,-58-2-2 2,-32 4-1 0,-14 11-7 1,-6 17-35-4,-1 28-49 6,21 28-78-2,66 17-89-6,14 15-604 4</inkml:trace>
    </iact:actionData>
  </iact:action>
  <iact:action type="add" startTime="25184">
    <iact:property name="dataType"/>
    <iact:actionData xml:id="d7">
      <inkml:trace xmlns:inkml="http://www.w3.org/2003/InkML" xml:id="stk7" contextRef="#ctx0" brushRef="#br1">6125 13816 646 0,'0'0'214'7,"0"0"-86"1,0 0-12 0,0 0-43-2,0 0-31 2,0 0 26 0,0 0 0 0,30 22-28-1,-23 8-5 0,-1 6-3 1,-3 11-5 0,1 3-6-2,-1 3-7 2,2-3-7 0,3 1-1-1,-3-11-1-1,-2-10 3 3,4-10-5-2,-4-12 8 1,0-1-3-1,-3-7 12 1,4 0-10 0,-1 0 4 0,4 0-5-3,9 0 4 4,7 2 4-2,3 1-10 2,2-3-7-4,2 0 3 3,4 0 3 1,2 0 4-2,-3 0 4 4,5 0 0-7,0 0 6 6,2 0 0-3,5 0-8-1,2 0 1 2,2 0 0 0,7 0-1 0,1 0-2-2,5 0 10 4,3 0-16-4,1 0 10 3,-3 0-3-5,-2 0 10 5,3 0-9 1,-4 0 4-4,-2 2-5 0,-2 8-9 2,1 0 7 2,2-1 1-4,2-1 6 1,1-3-14 0,3-2 3 4,-4-3 2-6,3 0-6 1,-2 0 4 2,-4 0-2 2,6 0 3-4,1 0-3 0,2 0 11 4,-2 0-12-2,5 0 6-1,-3 0-5-1,7 0-1 1,-1 0 1 1,1 0-1 0,6 0-2-2,-3 0 3 2,0 0-3 0,-3 0 2-2,7 0 7 3,-4 0-7-2,0 0 2 2,-2 0-4-4,-3 0 0 3,-2 0 0 0,0 0 0 0,-1 0 0 0,-4 0 1-2,2 0 4 4,7 0-5-4,-2 0 0 4,-1 0 0-7,-10 0 0 9,-1 0 0-8,-4 0 0 5,-4 0 0-1,-4 0-3 0,3 0 3-2,0 0 0 2,-2 0 3 0,5 0-3 1,-1 0 0-3,-5 0 0 1,-4 0 0 3,-4 0 0-4,-1 0 0 0,-1 0-4 2,-2 0 8 0,1-3-11 0,-4 1 11-2,-3-4-8 3,4 2 3-4,-7 3 0 6,1-3 1-7,-4 4-2 4,1 0 1-2,1 0 1 4,-6 0-1-5,4 0 3 7,-7 0-2-5,-1 0 0 0,1 0-2-3,-7 0 0 3,4 0-1 1,-3 0 1 2,-2 0-3-4,0 0 4 2,1 0 1-3,-2 0-5 6,5 0 8-5,-4 0-6 2,3 0 2-2,-1 0 0 5,-3 0 0-6,-1 0 1 1,-1 0-1 2,4 0 0 2,-6 0 0-5,5 0 2 3,-5 0-6 4,3 0 5-5,-1 0-1 2,-3 0-2-6,4 0 0 2,-5 0 0 6,-2 0-2-5,0 0 4 2,4 0-2 0,0 0-2 3,2 0 3-4,3 0 1 1,-5 0-6-4,1 0 3 7,-5 0 0-7,4-2-2 1,-4-1 1 5,3-2-3-2,-3-7 4-2,6-5 2-1,-3-8-1 7,-3-8 1-5,0-13 1-1,0-4 0 0,0-1 1 6,0 6-1-2,0 6 1-6,0 10 0 2,0 13 1 3,0 7-2-1,0 9 1-3,0 0-22 3,-3 0-54-3,-15 0-67 6,-1 12-66-5,15 5-94 2,4 5-231-2</inkml:trace>
    </iact:actionData>
  </iact:action>
  <iact:action type="add" startTime="27099">
    <iact:property name="dataType"/>
    <iact:actionData xml:id="d8">
      <inkml:trace xmlns:inkml="http://www.w3.org/2003/InkML" xml:id="stk8" contextRef="#ctx0" brushRef="#br1">15345 13955 88 0,'0'0'230'5,"0"0"-72"3,0 0 10-2,0 0 12 2,0 0-16 0,0 0-23-1,0 0-21 0,25-2 9 1,-22 13-48 0,5 17-29-2,-5 8-16 2,-1 3 2 0,-2 8-5-2,3 3-15 2,1 1 0 0,-4-6-5 0,3-13 0-2,-3-10-10 2,3-7 2 3,-3-9-2-6,3-3 1 1,-3-3-2 2,7 0 2 0,-3 6 2-1,8-4-3 0,4 4 9 3,-2 0-9-4,8-6 6 0,3 5 1 2,7-2 1 3,4 0 2-6,7-1-6 3,7-2 6 2,-3 0-7-3,10 0 4-1,4 0-2 4,1 0 2-2,-1 0 3-1,0 0-2-3,3 0-4 3,5 0 2 3,2 0-4-5,6 0 0 7,0 0 1-3,6 0-4-5,-9 0 7 3,1 0-5 0,-3 0 9 5,1 0-3-7,8 0-2 0,-1 0-2 3,8 0 2 3,-1 0-2-4,2 0-5-2,-8 0 3 4,-7 0-3 0,-5 0 2-2,-8-2 1-2,6-4-4 2,-1-3 0-1,3 3 3 6,3 4-3-5,-1 0 3-3,3-1-2 3,3 3 1 1,-2 0 0 2,-4 0 1-4,-6 0-1 0,1 0-1 2,0 0-1 3,-8 0 2-6,2 0 1 3,4 0-2 0,-5 0-1 3,-1 0 2-4,-1 0-1-2,-4 3 5 5,-9-3-3-6,-7 0-2 3,-5 0 0 4,-7 0 1-4,0 0-1-2,-7 0-1 2,0 0 0 1,2 0 0 0,-4 0 3-1,3 0-2 0,-2 0-1 2,4 0 0-5,-3 0-2 5,-3 0 2 1,-1 0 0-4,-1 0-1-1,-5 0 0 4,-1 0 0-1,-6 0 2-2,-1 0 0 4,0 0 2 0,0 0-6-3,0 0 3-2,0 0-3 2,3 0 2 2,-3 0-2-4,0 0 2 4,0-6-2-1,0-14 2 0,5-16 0-2,-3-10-1 3,-2-4 1 2,3-7 1-5,-1-2-1-1,4 0 1 2,-3 6-1 1,-3 5 1-2,0 11-1 3,0 12 2-2,0 6-4 2,0 8-7-4,0 5-21 3,0 3-35 0,-21 3-59-2,-8 0-85 2,15 0-97 0,5 0-148 3</inkml:trace>
    </iact:actionData>
  </iact:action>
  <iact:action type="add" startTime="39316">
    <iact:property name="dataType"/>
    <iact:actionData xml:id="d9">
      <inkml:trace xmlns:inkml="http://www.w3.org/2003/InkML" xml:id="stk9" contextRef="#ctx0" brushRef="#br1">2375 17696 785 0,'0'0'222'5,"0"0"-125"3,0 0 11-3,0 0-5 3,0 0-47 0,0 0 10 0,0 0-9-2,0 0-8 2,169-82 32 0,-72 40-14 0,31-6-14-1,13 1-4 1,5 1-11-1,-2 2-9 1,-17 16-7-2,-20 9 11 2,-25 6-1 2,-30 11-12-3,-28 2 10-1,-21 0-15 2,-3 0 4 0,0 0-12 0,-35 0-7-2,-44-6-1 2,-27-11-8 0,-19-5 7 0,-7-12 4-2,0-11-1 2,2-5-1 0,7-12 5 0,14 0-2-2,16 4-6 2,12 1 0 2,10 3 3-4,19 15-2-1,19 14 5 4,18 8-7-1,12 14 8 0,3 3-9-3,0 0 7 4,0 0-4-1,0 0 2 1,0 0 0-4,0 0 3 3,0 50 1 0,6 21 5 0,27 33-5-2,18 12-4 2,10 7 0 0,13-5 0 0,-3-6 0-1,1-4 0 0,-4-2 0 2,-5-17 0-3,-10-12 0 1,-9-18 0 1,-24-27 0 0,-2-15 0 0,-15-13 0-2,-1-4 0 4,1 0 0-4,7-4 0 4,6-57 0-6,2-46 0 4,2-41 0 0,-8-41 0 0,-12-44 0-2,0-23 0 2,0-8 0 0,-9 29 0 0,-7 40 0-1,3 62 0 0,13 47 0 1,0 44 0 0,0 28 0-3,0 14 0 4,-3 6 0-1,-17 83 0 0,-16 60 0-2,-20 53 0 3,-13 30 0-2,-5 2 0 2,-4-19 0-5,8-30 0 5,-5-32 0-1,10-42 0 0,11-29 0-2,9-24 0 2,17-21 0 0,21-20 0 0,1-14 0-2,6-3 0 2,6 0 0 2,33 0-47-4,12 0-84 3,-6 0-92-1,-29 0-48 4,-6 0-313-9</inkml:trace>
    </iact:actionData>
  </iact:action>
  <iact:action type="add" startTime="41206">
    <iact:property name="dataType"/>
    <iact:actionData xml:id="d10">
      <inkml:trace xmlns:inkml="http://www.w3.org/2003/InkML" xml:id="stk10" contextRef="#ctx0" brushRef="#br1">14358 17445 1007 0,'0'0'178'4,"0"0"-83"4,0 0 4 0,0 0-49-2,0 0-13 0,0 0 13 4,204-83 9-2,-153 52 7-1,3 5 0 0,2-1-9 2,-1-1-8-4,0-1-11 3,3-2-12 0,-5 0-9 0,-7 4-6-2,-8 3 3 3,-11 11-9-2,2-4 5-1,-6 2-9 2,-5 7 4 3,-8-1-3-6,-1 7 0 1,-9 2 1 2,1 0-1 0,-1 0-2 0,0 0 1-1,0 0 1 2,0 0 1-2,0 0-6 1,-10-11 2-2,-36-8-1 3,-28-21 1-3,-26-2 1 2,-8-3 3 0,-6 2-2 2,2 5 1-6,4 6-2 5,16 7 0-1,15 13-1 0,30-1-3-2,15 9 0 3,14 4-1-2,11 0 5 2,4 0 0-4,3 0 4 3,-6 0-4 0,6 0 11-2,0 22-8 3,34 35 8-1,25 31-5 0,14 22-5-3,8 8-1 3,3 5 4 0,0-5 0-2,-4-3-2 6,-4-5 2-5,-15-9 2 3,-6-17 0-9,-13-10-5 8,-11-25 10-2,-11-17-1 1,-11-21-2-2,-5-9-1 2,-4-2 1 0,3 0-8 0,-3 0 0-2,4 0-3 4,5-39-2-3,-2-36-1 0,5-38 4-1,-8-17 1 9,-4-21 0-4,0-17 1-10,0-15-2 5,0 0 4 1,0 16-4-1,0 21 4 2,-3 30-5 0,3 22 3 0,0 26-2-2,0 30 1 2,-1 19 1 0,1 19-1-2,0 0 1 2,0 0-1 0,0 0 3 0,-14 0-3-2,-4 30 1 4,-9 41 0-2,-13 35 0-1,0 30 4-3,-7 26 0 5,1 26-2-1,-8 7-1-2,-5-13 0 3,-5-25 4 0,6-28-3-3,3-27 0 0,10-33-2 4,18-20-3-4,6-21 3 7,17-23-1-8,1-1-2 2,3-4-1-2,0 0 4 0,0 0-13 6,31-29-7-2,6-6-32-4,-9 5-29 3,-9 11-71 1,-18 14-55-2,-1 5-79-2,0 0-432 4</inkml:trace>
    </iact:actionData>
  </iact:action>
</iact:actions>
</file>

<file path=ppt/ink/inkAction1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1-23T16:31:03.338"/>
    </inkml:context>
    <inkml:brush xml:id="br0">
      <inkml:brushProperty name="width" value="0.05292" units="cm"/>
      <inkml:brushProperty name="height" value="0.05292" units="cm"/>
    </inkml:brush>
  </inkml:definitions>
  <iact:action type="add" startTime="8457">
    <iact:property name="dataType"/>
    <iact:actionData xml:id="d0">
      <inkml:trace xmlns:inkml="http://www.w3.org/2003/InkML" xml:id="stk0" contextRef="#ctx0" brushRef="#br0">23320 3561 660 0,'0'0'209'6,"0"0"-71"2,0 0-66-1,0 0-27 0,0 0-22 1,11 153 10 0,-16-107 11 0,-1-7 7-2,1 4-4 3,0-5 4-2,2-1-13-1,2 0-8 2,-3-10-2 0,4-10-8-2,0-5 1 2,0-10-4 0,0-2 2 0,0 0-1-2,0 0 0 2,0 0 0 0,0 3 8 0,16-3-4 2,1 0-13-5,9 0 5 2,3 0 5 2,1 0-1-2,5 0 3-1,2 0 4 2,6 0-7 0,11 0 4 0,9 0-8 11,4 0-1-17,10 0-2 6,0 0 0-4,7 0 6 0,0 0-7 4,0 0-4-1,4 0 4 0,4 0-3 1,-5 0 0 0,4 0 0 0,-7 0-3-2,-4 0-3 2,5 0 4 0,-14 0-3 4,24 0-2-2,-6 0 3-2,1 0-3 2,-1 0-1 0,-10 0-1-5,-2 0 2 3,6 0 0-3,-2 0 0 1,0 0 0 2,-1-14 1 4,0 6 0-6,-6 5-1-2,-2 1 2 3,-1 2-1 6,3 0 0-6,-7 0 0-5,2 0 0 7,-5 0 0 1,-3 0 1-4,3 0-3 2,-3 0 2 0,-2 0 1-2,2 0-1 2,-2 0-1 0,-5 2 0-2,1 3 1 5,-3 5-1-3,-1-3 1 1,3 3-1-6,-11-5 1 5,1-5 0 0,-11 2-1-4,3-2 1 5,-5 0 0-2,-2 0-1 2,-2 0-2-4,-7 0 1 4,1 0 0-2,-5 0 2 3,1 0-3-6,-7 0 4 7,3 0-5-5,-8 0 4 2,0 0-2-1,-2 0 0-1,-3 0 0 3,0 0 1-1,0 0-2-3,0 0 2 3,0 0-1 1,0 0-1-1,0 0 2-3,0 0 0 3,0 0-2 1,3 0 0-2,-3 0 2 0,0 0 0 1,0 0-1 3,0 0 0-7,0 0-2 5,0 0-5-4,0 0 6 3,0 0-4 0,0 4 1 0,0-2 1-1,0 0-3 2,0-2-5-3,0 5 1 1,0-4 7 0,0-1 4 2,0 0 1-2,0 0 0 2,0 0 0-3,0 0-1 4,0 0 0 0,0 0-1-6,0 0 0 8,0 0 0-8,0-1-1 1,2-26 2 4,1-12 0 2,-3-13-3-9,0-2 3 10,0-11 0-4,0 1-2-4,0 7 1 3,0 9 0 1,0 18-3-2,0 7-13 2,0 11-28 2,0 7-28-1,0 5-37-5,0 19-40 6,7 11-83-5,-1 25-427 6</inkml:trace>
    </iact:actionData>
  </iact:action>
  <iact:action type="add" startTime="10191">
    <iact:property name="dataType"/>
    <iact:actionData xml:id="d1">
      <inkml:trace xmlns:inkml="http://www.w3.org/2003/InkML" xml:id="stk1" contextRef="#ctx0" brushRef="#br0">23522 8422 678 0,'0'0'172'5,"0"0"-37"2,0 0-65-1,0 0-18 2,0 171-8 0,-4-134 5 0,4-3 12 0,0 0 4-2,0-10 0 2,0 2-9 0,0-4-16-2,0-8-11 5,0-5-8-6,0-5-5 3,0-4 3 2,14 0-7-6,12 0 1 5,5 0-11 1,8 0 7-2,1 0 14-2,7 0 5 3,6-13-4-4,7-1-3 6,8 4-3-7,4 2-5 2,1-1 10 4,7 2-2-1,1-1-2-5,3 2-6 3,7 2-1 6,3 1 0-8,9-1-7 2,-4-2 2-1,4 4 2 2,-6-2-7-2,-3 4-1 6,0 0 5-6,3 0-5 1,-1 0 4 0,9 4-3 1,-8 8 1-1,-3-1-2 3,-1-1 1-1,1-3-2-5,3-5 2 2,-3 1-1 1,3-3-1 0,0 0 3 1,2 0-3-1,-2 0 2 2,-1 0-2-3,-3 0 1 3,-12 4 1-2,-4-4-1 5,-15 0 0-6,-4 0 0 5,-2 0 3-9,-2 0-4 6,-8 0 0-1,-2 0 0-2,-4 0 0 4,-3 0 0-1,3 0 2-3,4 0-4 8,4 0 3-5,4 0-3 0,-7 0 4-5,4 0-4 3,-10 0 2 3,6 0-4-1,-9 0 4-3,3 0-1 8,-7 0 1-7,-3 0 0 2,-1-4-2-3,-2 4 4 4,-4 0-2-4,-3 0 2 3,-6-3-3 1,-9 3 2-4,8-2-2 5,-11 2 1-4,2 0-1 1,4-3 1 0,-4 3 0 2,4-4 0 1,-7 3 0-7,3-8-1 5,0-14-2 1,1-6 0 1,2-11 1-4,-3-5 2 1,1-4-1 0,4 7 0 4,-2 11 0-3,-4 9 2 1,-2 11-2-3,0 4-5-1,0 4-14 0,0-2-31 2,-5 0-45 3,-33 5-69-3,21 0-67-1,8 0-147 3</inkml:trace>
    </iact:actionData>
  </iact:action>
  <iact:action type="add" startTime="11801">
    <iact:property name="dataType"/>
    <iact:actionData xml:id="d2">
      <inkml:trace xmlns:inkml="http://www.w3.org/2003/InkML" xml:id="stk2" contextRef="#ctx0" brushRef="#br0">30214 3860 450 0,'0'0'345'6,"0"0"-225"4,0 0 1-4,186-7-13 1,-90 1-48 0,24 1 4 2,25 1 0-2,19 4 2 1,15 0-2-2,-3 0-5 2,-9 0-26 0,-23 0 0-2,-26 0-4 2,-38 4-12 2,-34 1 6-2,-31-3 1 2,-15 4-3-8,-5 5-7 6,-75 10-14 1,-46-2-13-3,-62-2 8 4,-24-12 1-1,-21-5 4 1,20 0 0-4,24-28 0-3,44 7-2 5,48 5 2 0,41 8 0 1,35 8-1-5,19-2 3 4,2 2 0 0,13 0-1-2,53 0 8 3,47 0 1-1,35 0-7 0,10 19-3-3,-10 15 0 4,-32-4 1-2,-39-4-1 1,-37-10 1-1,-24-6 1 4,-16-8 1-3,-49-2-3 5,-65 0-24-4,-27 0 24-3,-16 0 2 1,47 0-2-1,32-5 2 4,29 1-2-2,26 4 5 0,21 0-3-5,2 0 0 5,16 0-1 0,52 20-2 2,32 22-5-6,28 4-97 7,-65-29-119-6,-5 1-171 4</inkml:trace>
    </iact:actionData>
  </iact:action>
  <iact:action type="add" startTime="12797">
    <iact:property name="dataType"/>
    <iact:actionData xml:id="d3">
      <inkml:trace xmlns:inkml="http://www.w3.org/2003/InkML" xml:id="stk3" contextRef="#ctx0" brushRef="#br0">30455 8624 590 0,'0'0'266'1,"0"0"-108"6,165-25-33 1,-68 16-32-2,31 4-44 2,37-7 3 0,16-2 3 0,-2 7-20 0,-15 1 1-2,-31 6 6 2,-32 0 18 0,-15 0-16-1,-22 0-12 0,-34 2-2 1,-17 3-9 2,-13 1-1-2,-13 7-15-4,-67 0-5 4,-43 12-17 0,-49-5 17 0,-21-3-3-1,-12-6 3 4,21-8-1-3,31 0 1-1,44-3 0-3,37 2 0 4,35-2 0 0,29 0 1-2,8 0 0 3,31 0 5-3,67 0 1 3,47 4 4-3,34 7-10 2,14 6 0 4,-19-4-1-5,-39 4 4 0,-54-5-3-2,-40 0 0 1,-33-8 1 6,-8 5 2-7,-33-1-4 3,-54-2-1-3,-35-3-14 4,-17-3 13-4,-3 0-1 4,13 0 3-2,26-5 0 2,26 1 0 1,34 1 1-7,28 3 3 5,15-3-3 0,0 1 1-1,57-3 2 5,40 5 11-4,41 0-4-2,15 0-9 0,-18 0-1-1,-22 19 0 7,-45-5 3-5,-31-3-3-2,-24 1 2 2,-13-1-3 2,-5 3-1 0,-41 6-9-4,-24 2-9 2,-7-7-11 3,-11-2-38-4,1-9-48 2,54-4-65-2,10 0-79 7</inkml:trace>
    </iact:actionData>
  </iact:action>
</iact:actions>
</file>

<file path=ppt/ink/inkAction1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1-23T16:38:38.292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50"/>
    </inkml:brush>
    <inkml:brush xml:id="br2">
      <inkml:brushProperty name="width" value="0.05292" units="cm"/>
      <inkml:brushProperty name="height" value="0.05292" units="cm"/>
      <inkml:brushProperty name="color" value="#00B0F0"/>
    </inkml:brush>
    <inkml:brush xml:id="br3">
      <inkml:brushProperty name="width" value="0.05292" units="cm"/>
      <inkml:brushProperty name="height" value="0.05292" units="cm"/>
      <inkml:brushProperty name="color" value="#FFC000"/>
    </inkml:brush>
  </inkml:definitions>
  <iact:action type="add" startTime="20685">
    <iact:property name="dataType"/>
    <iact:actionData xml:id="d0">
      <inkml:trace xmlns:inkml="http://www.w3.org/2003/InkML" xml:id="stk0" contextRef="#ctx0" brushRef="#br0">12091 13458 561 0,'0'0'245'4,"0"0"-117"4,0 0-33 2,0 0-12-4,0 0 1 0,0 0 12 2,-109-8-4 0,64 8-22 0,-10 0-11-1,-3 0-7 0,-8 0-12 2,-8 3 10-2,-9 7-20-1,-5 0 3 4,-10 0-8-4,0 2 2 2,1 2-8 2,1-3 0-4,3-3-2 1,-1-1-5 1,-2-3 2-2,5-1-4 5,-3-1 3-6,4 6-8 3,0-1 10 0,6 1 4 0,0-1-9-2,0-2 0 2,4-2 4 0,-1-3-5 0,-2 0-7-1,-1 0 11 0,-3 0-13 1,-5 0 6 0,0 0-6-2,-3 0 2 4,13 0-2-3,3 2 0 1,0 5-1-2,4-2-1 2,0 0 0 0,2-2 4 0,9 2-4-2,-1-1 5 8,10 1-6-10,6-2 1 5,4-1 2-5,1 1 0 2,1 4-1 2,-3-2 1-2,-5 0 0 2,3 1-1 0,-11 0 4 1,-7 2-6-4,5 1 1 4,-7-1-1-2,9 6-3 0,5-3-1-1,14-2-5 4,16-1 2-3,17-6 8 5,-1-2 2-4,8 0-3-3,0 0-2 3,0 6-4-3,0 18 5 1,5 11 4 2,13 19-1 3,-5 13-8-1,0 9 9-9,-6 8 0 7,5 7 0 0,-4 4 3 1,1 1-4-5,3-1 2 5,2 6-2 2,-5-2 2-4,4-1-1 2,-7 7 0-5,1-2 0 5,-4 4 0-5,0 0 0 4,-3-6 3 0,1-13-2 3,2-7-2-3,-3-8 2-4,4-8-3 5,-4-12 2 0,0-7 0-4,0-2 0 1,0-11 2 4,0 3-1-4,0-1 2 0,0-8-6 2,0-3 4 0,0-9-1 0,0 0 0-2,0 0 0 4,0 4 0-5,0-2 0 4,0 9-2-3,0 6 6 5,0-3-5-7,0-4 1 9,0-3 0-4,0-10 0-1,0-7 0-6,0-2 0 5,0-3-1 0,9 0 0 2,7 0-1-2,9 0 0 0,5 0 3 2,-1 0-2-2,6 0 1-1,7 0 0 5,6 0 2-2,16 3-1-4,11-1-2 0,10 2 3 3,8-4-4 0,-1 0 4 1,0 1 5-4,-5 7-5 3,0-4-1 0,-3-4 3-3,3 5-1 4,3-5 0-1,2 0 1 0,5 0 0-2,3 0-1 3,-3 0-3-2,-2 0 4 2,-6 0-4-4,-2 0 0 5,-6 0 5 2,2 0-1-5,-5 0-1-5,-6 0 2 5,1 0-5 2,-5 0 5-4,0 0-4 4,0 0 8-2,5 0-9 1,-1 0 3-2,5 0-2 2,0 0 0 5,0 4 1 0,-6-4-2-12,-2 0 2 3,-5 0-1 4,-2 0 11 3,-5 0-9-4,-2 0 3-2,-1 0-3 1,2 0 2 5,1 0-2-7,2 0 3 5,2 0-2-3,0 0-3 2,-2 0 2-2,-6 0-3 4,-4 0 12-4,4 0-8 2,-2 0-1-2,1 0-3 4,2 0 0-4,-3 0 0 2,-1 0 0 0,3 3 0 0,-1-3 0-1,0 0 0 0,-4 0 0 2,1 0 0-2,2 0 0 1,5 0 0 0,1 0 0-1,1 0 0-1,-2 3 0 1,-2-3 0 2,0 0 0-2,-5 3 0-2,2-3 0 4,-5 4 0-1,0 6 0-2,2-10 0 2,-1 5 0 3,-1 1 0-2,6 0 0-3,5 2 0 0,2 0 0 3,2 1 0-4,1-1 0 1,-4-3 0 2,-1 1 0 0,4-2 0 0,-5-4 0 0,-5 2 0 0,4-2 0 1,0 0 0 0,0 0 0-2,-2 0 0 1,-1 2 0-6,-4 2 0 7,5 5 0-3,-2-7 0 7,4 6 0-6,-1-1 0-1,-2 0 0 0,-3 1 0 2,6 1 0 0,0-1 0-4,2 0 0 8,4-1 0-6,0-2 0 0,1 1 0 2,-6 0 0 1,1-1 0-2,-1-5 0-1,-6 0 0 3,-7 0 0 1,2 0 0 3,-13 0 0-13,7 0 0 5,-5 0 0 4,5 0 0-3,-2-5 0 2,7 5 0 0,1 0 0 0,1 0 0-2,3 0 0 3,-2 0 0 2,4 0 0-5,-5 0 0 5,-3 0 0-9,-2 0 0 6,3 0 0-3,-1 0 0 3,0 0 0 2,1 0 0-3,-3 0 0-2,-2 0 0 4,4 0 0-2,-2 0 0 3,2 0 0-3,-1 0 0 0,0 0 0-1,-4 0 0 7,-2 0 0-7,3-6 0 1,-4 4 0-2,-1-2 0 2,-4 4 0 5,2 0 0-7,3 0 0 0,-2 0 0 3,6 0 0 0,-1 0 0 0,-2 0 0-2,2 0 0 5,-5 0 0-2,0 0 0-2,4 0 0-4,-3 0 0 5,7 0 0 0,-5 0 0-3,3 0 0 4,2 0 0-1,0-3 0 0,2 1 0-2,3-1 0 3,-2-4 0-2,-1 7 0 1,-2 0 0-2,-5-5 0 2,0 5 0 3,-1-5 0-4,2 2 0 2,0-2 0-4,5-1-5 2,-1 0 4-3,2-1 2 5,1-3-4 5,-4 5 3-3,1 3-1-10,1-7-1 4,-1 3 2 4,-1 0-4-1,7 0 0-3,-3 1 4 7,9 5-2-5,-5-12-1-2,7 4 4 3,-6 3-2-1,-1-3-1 2,0 4 1-2,-4 2 0-2,4-1 1 4,-4 3-1 0,-2-3-1-1,4 3 1-3,4-2 2 4,-3-1-3-5,7 3 3 7,5 0-2-2,2 0 0-3,2 0 0-1,-2 0 1 3,-1 0-6 1,0 0 5-2,-7 0 1 3,-5 0 0-4,0 3 1 0,-3-1-1 1,-4-2 0 0,-7 0-1 1,8 0 0 0,0 0 0-2,-1 0 0 2,3 0-2 3,-7 0 3-2,-3 0-1 1,-7-2-2-9,-4-1 3 7,-4 3 0-1,-7-6-4-2,-2 2 0 4,-4 2-5 1,-5-3 2-1,8 2 4 0,-5-4-7-7,2 2 4 6,4 1-3-2,-3-4 5 2,1 3-4 2,0 3 6-4,-3-4 0 0,6 1 1 2,-6-7-4 2,5-2-4-3,0-16 1-3,0-10-3 10,3-16 9-7,0-17-9 0,-6-17 7-4,-2-17-8 5,-2-13 4 0,7-9-2 0,-4-6-2 0,4-10 4-1,-3 2-5 0,-1-13 8 1,-6-10-8 1,1-9 8-1,-1 1-3-3,0 3 2 3,0 16 4-2,0 19 1 4,-16 30-1 0,0 28 0-2,0 25 0-2,3 13 4 1,2 9-3-2,-5 5 1 3,0 1 0 3,-7 6-1-4,-5 1 0 0,-2 4 1-2,-9 1 0 3,2 4 0 0,-3 1 1 1,-8 3 1 1,-4-2 1-7,-12-1-4 3,-7-1 1 2,-10 1 0 0,-5 1 0 5,2-6 0-5,0 0 0-6,-3 4 0 7,0 1 1-3,-4 4 0 0,-5 4 5 2,-8-2-5 4,-1-1 1-7,-3-2-1-1,3 0-1 5,-8 1 1 4,-3 4 0-6,-13 0 3-4,-16 0-1 4,-18 5 6 6,-7 7-5-7,-1-1-4-2,-7 1 0 5,4-3-2-3,-2-2 2 0,8-4-1 5,7 0-1-2,19-3 2-3,6 4 1-2,16 1 0 7,4-1 5-7,0 7-6 5,10 5 4-3,-4-3-2 7,-2 4 1-5,-1 3 0-2,-9 0-2-2,5-4 1 5,1-5-1 2,0-5 1-7,10-3-1 4,6-3-2-1,0 0-5 2,4 0 3-2,-1 0 3 0,-3 0-1 0,2 0 0-1,1 0 1 3,-1 0 0 1,6 0 2-1,3 0-2-7,10 0 3 6,2 0-2 3,13 0-1-6,3 0 0 1,2 0 0 3,5-3 0-2,3-5-1-1,-2-1 3 3,0 5 1-2,3-6-2 1,-7 8 3-2,4-1-3 3,-4 1 0 3,6 2 3-6,8 0 1 1,-6-4 1 0,1-2-5-1,-2 1 4-1,-2-4-4 3,-3-2 11 0,-1 9-8 0,-10-1 2-2,-5 3 0 5,-1 0 4-6,-1 0 3 3,2 0-1-1,2 0-3 2,1 3-6-2,0 10 8-2,2-2-7 3,10 2 4 2,8-6-5-4,18-1 2 0,12-2-2 2,5-2-2 2,10-2-1-4,3 0-1 0,0 0-11 4,48 0-37-1,35 0-58-4,-37 0-207 3,-5 0-322 0</inkml:trace>
    </iact:actionData>
  </iact:action>
  <iact:action type="add" startTime="27401">
    <iact:property name="dataType"/>
    <iact:actionData xml:id="d1">
      <inkml:trace xmlns:inkml="http://www.w3.org/2003/InkML" xml:id="stk1" contextRef="#ctx0" brushRef="#br1">19253 16122 411 0,'0'0'215'4,"0"0"-64"2,0 0-65 2,0 0 25 0,0 0-50 1,-9-5-15-4,9 5 3 6,0 0 5-6,0 0-5 4,0 0 12-4,0 0-3 5,0 0-8-4,0 0-10 2,-10 0-7 0,-16 0-5 0,2 0 6-1,-7 0-1 1,-5 0-5-1,0 0 2 1,-2-4-5-2,-6 2 12 2,-8 2-10 3,7 0-4-8,-5-3-7 9,2 3 2-2,6-3-8-4,-2 3-3-3,1 0 0 5,2-5-4 3,1 5 10-6,-4 0-5 1,-8 0 7 2,4 0-6 2,-8-6-2 0,-1-5-2-5,0 2-3 4,7-4 1-5,0 1-3 1,3 4 3 4,10-1-2 2,0 1 6-6,2 3-6 1,7-2 2 2,-5 5-2 5,5-6 1-2,1 5-1-9,2-3-1 3,1-5 0 4,3 5 2 0,1 2 2-4,-3 2-3 0,3 2-1 6,-7 0 1-2,7 0 1-3,-3 0 2 2,-3 0 5 0,6 0-6-3,-5 0-2 1,-1 0-1 2,-2 0 1 0,-5 0 4 1,-13 0-5 2,-1-3 0-3,-9-5 1-6,-2-1-1 6,1 4 0-2,-2 2 1 6,-5 3 2-8,6 0-3 4,1 0 8-1,-1 0-8 2,2 0 3-3,1 0-3 5,3 0 0-3,-5 0-1 0,-2 0 0-3,2 0 1 1,1 0-2 0,-1 8 1 4,-4 1 2-4,-3-1 1 2,4 1 2 0,0-5-7 0,4 1 3-2,-1-3-1 2,8-2 1 0,-3 0 2 2,4 0-2-2,-3 0 1 0,2 6 1-3,-5 0-1 2,0-6-2-1,1 5 3 2,5-2-1 0,-4 0-1 4,4-3 0-3,-4 0-1-5,4 0 2 2,-9 0-2 1,-2 0 2-1,-5 0 1 2,3 0 1 0,0 0-5 0,2 0 4-2,1 6-4 3,-1 2 4-2,-5-5-2 2,3-1 0-5,-11 1 2 5,-8 1 0-1,-6-3-1 0,-5-1 1-2,0 4-1 2,5-1-2 0,1 2-2 0,2-5 1 0,-3 0 0-2,-11 0-2 3,-1 0 4-2,-7 0 0-1,-5 0-2 2,0 0 5 3,0 0-3-3,6 0 0-1,-1-5 0-2,5-3-1 2,3-1 2 2,-3-2-1-5,3 5 1 5,-3 0 1-1,0 4-2-2,9 2 2 2,-4 0-2 0,8 0 1 0,-5 0 1-2,0 2-1 3,-2 10 1-2,-3-1-2 5,-3-2 1-5,3 4 0-1,3-8-2 0,-2 5 2 2,-1 0-4-2,-8-1 2 1,4-4-1 1,-8 1 1 0,5-2 1-2,1-4 0 2,1 0 0 2,0 0 2-1,4 0 0 0,1 0-2-6,5 0 1 5,0 0-1-1,-5 0 0-1,4 0 1 4,-1 0 0-4,4 0 0 3,-3 0 0-4,2 0 0 4,-3 0 5 0,-6 0-5 1,0 0-1-5,-7 0 1 2,5 0-1 0,2 7 0 0,0 6 0-1,6 4 3 2,-3-4-2 3,-2 1 4 3,4-3-3-14,-3 3-1 6,19-9 0 1,11 3 0-1,11-2-1 2,16-6 0 1,12 6 0-2,9-6 0-1,13 0 0 2,4 0 4 0,3 0-4 0,0 0 3-2,0 0-3 2,0 0 0 2,0 0 0-4,0 0 1 0,-4 0 0 2,4 0-2 0,-5 0 4 0,5 0-6-2,0 0 2 2,0 0 0 2,0 0-1 0,0 0 2-6,0 0-1 3,0 0 0 0,0 0-2 1,0 0-2-2,0 0 1 2,0 0-8 0,0 0 10 0,0 0-7 0,0 0 7 3,0 0 2-9,0 0 0 7,0 0 1-1,-1 0 1 6,1 8 0-9,-7 9-1-2,1 14-2 3,0 9 4 4,-1 7-3-4,5-8 0 3,-1 10 2-2,1 3-2 4,2 10 0-1,0 12 2-7,0-7-2 1,0 9 2 6,0-6 1-4,0 6 0 2,5 1-2 1,0 1 1 2,-1-2-2-4,-1-6 0-2,0 4 1-1,-3-16-1 7,0-2 0-6,0-2 1 1,0 2 3 6,3 1-3-3,0 1 5-4,4 4-3 1,-1-6-1 2,-2-5 1 0,-1-1-1-1,1-8-2 0,-1-3 1 5,3-2-1-4,-3-12 0-5,1 6 5 4,1 0-4 1,-3 0-2 3,-2 9 3-7,0 14-4 4,0 10 2 2,0-2-2-2,0-1 2-3,0-16 0 2,0-20 5 0,0-8-5 1,0-17 0-2,0 3 1 4,0-3-2-2,0 0 2-2,0 5 0 2,0 2 1-4,0 3 0 7,0 10-2-2,0-8 3-3,3 2-1 0,-3-3-2 1,3-9 0 2,2 2-1-3,-2-4 1 4,-1 0 0-2,9 0-3-1,6 0 3-2,13 9 0 5,17 0 7-1,17 6-5 0,5 2 1-7,12 3-1 6,3-7-2 0,5 10 3-2,-5-2-3 4,-7-8 1-4,4 6 0 2,-1-2 1-2,-1-2-1 3,3-4 7-2,0 0-7 1,-1-9-2-2,0 4 1 6,6 1-1-4,3-2 0-1,10 7-1-4,8-11 1 5,5 11 2 1,3-6 1-2,4 3-1-2,-4 1 3 8,-6-3-4-6,-6-2 4 1,-4-5-2-6,-2 0 2 9,-4 0-4-2,-4 0 0-1,5 0 0-5,-9 0 0 5,5 0 0 0,-5 0 0 0,-7 0 0-2,3 0 0 2,-8 0 0 3,2 0 0-4,-3 0 0 4,1 0 0-9,1 0 0 5,-5 0 0-1,1-5 0 2,-6-2 0 0,3-3 0 0,-1 1 0-2,-1 9 0 2,1-6 0 5,7 6 0-8,0 0 0 4,3 0 0-5,7 0 0 3,9 0 0 1,-5 0 0-2,9 0 0 2,-1-12 0 2,-3 11 0-4,1-6 0 0,-3 2 0 2,-4 0 0 2,-3 5 0-2,6 0 0 1,6-7 0-3,-8 7 0-1,9-2 0 5,-1-2 0-4,4 4 0 0,4 0 0 3,1 0 0 0,-1 0 0-1,-7 0 0-2,-4 0 0 1,-6 4 0 1,-3 5 0-2,3-4 0 4,4 0 0-4,9-5 0 3,5 0 0-4,8 0 0 7,3 0 0-8,4 0 0 13,-5 0 0-15,2 7 0 4,0 0 0-1,-1-1 0 2,-4 0 0 1,-2-6 0-1,-6 0 0 1,1 0 0 1,-2 0 0 3,-9 0 0-8,2 0 0 0,-2 0 0 4,-3 0 0 1,-7-6 0-2,-4 0 0-1,0 0 0 3,-3 5 0-2,2-11 0-1,0 7 0 2,0-8 0 3,1 11 0-2,-3-3 0-2,-6-1 0-2,3 0 0 1,-2-2 0 4,-8 3 0-5,0-2 0 3,0-5 0 2,5 5 0-2,9-4 0-4,9-1 0 2,13-2 0 3,0-6 0 0,8-5 0-1,-4 0 0-3,-2 0 0 4,-7 1 0-5,-1 11 0 5,-10-6 0 1,-1 2 0-4,-6 2 0 0,-3-2 0 2,-3 4 0 0,-12 1 0 1,-5 2 0-4,-13 1 0 6,-15 3 0-6,-9-1 0 1,-10 3 0 2,2 4 0 2,-6-4 0-5,-2 4 0 4,2 0 0-3,-3 0 0 4,0 0 0-4,0 0 0 2,0 0 0 0,0 0 0 0,0 0 0-2,0-9 0 2,0-17-4 0,0-13-9 0,0-10 7-2,0-7 4 2,0 1 2 1,0-9-2-4,0 3 2 4,0 3-2 0,0-18-1 1,-4 2 3-6,-9-13 1 2,0-2 0 1,0 1 1 0,0-4-4 1,-2-4 3 0,-2 12-1 1,1 3 0-4,-3 4 1 3,2 13-4 2,6-12 6-3,-6 9-3-2,8-4 0 3,-1 4 0 0,0-2-2 0,3 15 2-1,-3 9 0 2,4 19 0-3,-1 13 0 2,5 0-2-1,-1 9 0 2,-3-11 4-3,4-5-3 1,-3-5 2 2,-8-9-1-1,3-5 0-2,-3 0-1 3,-3-1 1-2,4 12 0 1,1 11-1-3,-1 5 2 3,2 9-4 1,-6-2 2-4,-4 0-2 4,-11-2 0-1,1 2 3 0,-3 3 0-2,-1-4 1 2,2 6-2 0,1-5 2-3,-6 5-1 4,4-2 1 2,3-2 3-4,-4 1-4-3,7 0 0 5,6 1 0-2,3 2 0 3,0 0 0-7,11-3 0 6,-5 3 0 3,4 0 0-5,-8 0-2-2,-5 0-1 3,-2 28-28-2,3 3-65 2,0 14-76 0,20-26-79 8,0-5-179-12</inkml:trace>
    </iact:actionData>
  </iact:action>
  <iact:action type="add" startTime="42135">
    <iact:property name="dataType"/>
    <iact:actionData xml:id="d2">
      <inkml:trace xmlns:inkml="http://www.w3.org/2003/InkML" xml:id="stk2" contextRef="#ctx0" brushRef="#br2">27447 7851 535 0,'0'0'247'2,"0"0"-111"4,0 0-45 2,0 0-40 0,0 0 3 0,0 0 29-1,44-132-14 2,-11 77 3-2,0-11-11 0,1-1-7 2,2-6-16-4,5 0 3 3,-1-8-13 0,4-7 0 0,5-7-9-2,3-3-3 2,5-3-1 0,-5 5-8 0,-6 14 10 0,-4 9-9-1,0 8 2 5,-1 6-4-6,-3 7 0 1,-2-5 6-2,7-2-4 3,1-13-1 0,9-16-4 0,-2-11 2-2,3-2-4 2,-5 6 6 1,-5 10-6-4,-5 12 2 3,1 3 1 2,-5-6 1 0,6-2-2-2,-1-13-2-5,10-5 0 6,-4-2 1-5,-1-4 1 8,7-1-1-8,-6 8-2 4,-4 2 0-2,1 6 0 5,3 3 1-6,-1 3 1 7,-2 7-2-4,-4 2 0-3,-1 4 2 1,1 1 0 1,-8 2 5 4,2-1-6-6,3 2 0 1,-11 5-1 2,7 6 0 4,-5 7 0-7,2 4 1 1,-4 0-2 2,3 3 2-4,1-3 1 5,-9-3-2-1,6 3-1 5,-9 6-1-6,-4 5 2 2,2 8 0-8,-5 2 0 7,3 3 0-1,0-5 1 3,0 7-1 0,-1-1 1-6,-4 3 1 6,0 4-2-6,-5 5-1 2,-3 2 1 3,0 1 2-1,0 2-2-2,0 0 1 1,0 0-3 2,0 0 4-3,-16 9 3 3,-19 21-4-2,-12 13 6 4,-12 10-6-4,-8 5 3-3,-1 7-4 4,-1 0 0 0,5-1 0-1,4-7-1 4,11-3 0-1,4-13 2-7,18-7-2 5,3-8 3-1,16-9-2-1,1-9 0 1,7-3 0 2,0-1 0-3,0-3 0 2,0-1-1 0,11 0 4 0,21 0-5-1,17-1 3 0,2-36-2 1,13-7-1-2,5-10 1 2,8-6 0 2,3 4 1-4,-12 0 0 1,-7 5-1 2,-6-2 1-3,-11 8 0 2,-10 6 0 0,-10 9 0 3,-11 8 0 3,-6 12-1-13,-4 5 1 4,-3 5 2 2,0 0-2-2,0 20 3 5,-16 46 3-2,-19 16 2-3,5 5-8 3,1-6 1 0,5-14-1-2,7-6-1 2,4-9-1 0,0-2-8 0,3 4-15-1,-3 2-53 0,-8 9-83 2,17-43-80-4,-9 5-242 3</inkml:trace>
    </iact:actionData>
  </iact:action>
  <iact:action type="add" startTime="43609">
    <iact:property name="dataType"/>
    <iact:actionData xml:id="d3">
      <inkml:trace xmlns:inkml="http://www.w3.org/2003/InkML" xml:id="stk3" contextRef="#ctx0" brushRef="#br2">27504 6949 158 0,'0'0'169'4,"0"0"-18"7,0 0-19-6,0 0-22 1,0 0-2 4,0 0-7-1,0 0-7-4,39-50-4 4,-39 50-7-2,0 0-12 0,0 0 1 1,0 25-6 0,0 22-2-1,0 12-46-1,0 13-1 2,0 5 2 0,0 11 4 0,-13 4-5 0,-2 5-4 2,4-5 2-5,-2-5-6 2,6-13 5 4,-7-13-7-6,7-11 4 5,1-15-4-3,4-11 5 0,-3-9-1-1,5-7-4 0,0-6 3 4,0-2 6-6,0 0 9 5,0 0-7-1,0 0 0 2,0-5-17-2,31-39-1 2,15-18-1-5,8-12 0-2,-7 2 0 5,9 1 0 0,-9 3 6 0,4 12-2-2,-7 14 7 5,-14 15-7-6,-5 10 0 4,-17 9-3-2,-2 4-1 0,-6 1-1 0,0 3-8 1,0 0-75 0,0 0-88-3,0 20-66 6,0 11-218-5</inkml:trace>
    </iact:actionData>
  </iact:action>
  <iact:action type="add" startTime="46186">
    <iact:property name="dataType"/>
    <iact:actionData xml:id="d4">
      <inkml:trace xmlns:inkml="http://www.w3.org/2003/InkML" xml:id="stk4" contextRef="#ctx0" brushRef="#br3">27727 4432 469 0,'0'0'333'3,"0"0"-203"5,0 0-40-2,0 0-21 3,0 0-23-2,0 0-14 1,28-101 3-1,-14 74-1 1,5 2-4 0,1 0 2-3,-7 8-11 3,-1 2 1 3,-3 11-6-8,-2 1 3 6,-3 3 3 0,-1 0-1-3,6 0-5 1,-6 0 8 2,1 22 14-1,5 27 0-2,-8 13-7 3,9 13 2-2,3 15 1 1,-1 11-7-1,4 3 1 1,0 3-7-2,4-4-4 2,5-1 8 6,4-4-9-4,1-2-3-6,4-9-5 1,-4-9-3 1,2-13-4-1,-10-14 0 5,-4-14 0-2,-5-12-2-2,-5-10 0 2,0-11-15 3,4-4-42-2,-8 0-58-5,8 0-66 2,-12-5-73 0,0-9-243 2</inkml:trace>
    </iact:actionData>
  </iact:action>
  <iact:action type="add" startTime="46911">
    <iact:property name="dataType"/>
    <iact:actionData xml:id="d5">
      <inkml:trace xmlns:inkml="http://www.w3.org/2003/InkML" xml:id="stk5" contextRef="#ctx0" brushRef="#br3">27926 4965 293 0,'0'0'227'4,"0"0"-86"6,0 0-7-4,0 0-42 2,0 0-21 0,0 0 5 1,0 0 7-3,27-27-3 2,-27 27 5 0,-4 32 4-3,-28 14-12 4,-17 11-9-2,-11 15-13-1,-12 9-11 2,-4 10-15 2,4-7-5-6,14-14 5 4,12-13-8 5,9-21-13-5,21-18-6 1,9-8-2-3,7-10 0 0,0 0-5 0,36-23-38 1,8-11-67 1,-18 16-30 1,-4 6-183-2</inkml:trace>
    </iact:actionData>
  </iact:action>
</iact:actions>
</file>

<file path=ppt/ink/inkAction1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1-23T16:38:38.292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50"/>
    </inkml:brush>
    <inkml:brush xml:id="br2">
      <inkml:brushProperty name="width" value="0.055" units="cm"/>
      <inkml:brushProperty name="height" value="0.055" units="cm"/>
    </inkml:brush>
    <inkml:brush xml:id="br3">
      <inkml:brushProperty name="width" value="0.05292" units="cm"/>
      <inkml:brushProperty name="height" value="0.05292" units="cm"/>
      <inkml:brushProperty name="color" value="#00B0F0"/>
    </inkml:brush>
    <inkml:brush xml:id="br4">
      <inkml:brushProperty name="width" value="0.05292" units="cm"/>
      <inkml:brushProperty name="height" value="0.05292" units="cm"/>
      <inkml:brushProperty name="color" value="#FFC000"/>
    </inkml:brush>
  </inkml:definitions>
  <iact:action type="add" startTime="14058">
    <iact:property name="dataType"/>
    <iact:actionData xml:id="d0">
      <inkml:trace xmlns:inkml="http://www.w3.org/2003/InkML" xml:id="stk0" contextRef="#ctx0" brushRef="#br0">9099 14155 844 0,'0'0'205'2,"0"0"-64"23,0 0-22-25,0 0 8 1,0 0-81-1,28-13-7 19,-28 13 3-19,-12-4 5 17,-37 1 3-16,-21-3 17-1,-7 4-10 18,-12-1-9-18,0 3 11 21,-7 0-17-21,4 0-4 0,0 0-9 17,2 0-6-17,2 0-9 19,5 0-4-18,2 0-10 0,2 0 0 17,9 9 0-18,9 2 0 1,5-4 0 19,5 6 0-20,7-3 0 17,11-1 0-17,5 3 0 1,5-8 0 17,10 0 0-17,6-1 0 18,1-3 0-19,3 0 0 1,3 0 0 17,0 0 0-17,0 0 0 17,0 0 0-18,0 2 0 1,0-2 0 17,0 0 0-18,0 0 0 1,0 0 0 15,0 8 0 4,0 9 0-20,0 12 0 0,0 10 0 18,0 14 0-18,0 7 0 1,0 10 0 19,0 8 0-19,0 3 0-1,0 12 0 18,0 8 0-18,-1 0 0 20,1 8 0-20,-6-7 0 1,6 8 0 17,0 4 0-18,0-6 0 20,0 4 0-20,0-2 0 1,0 0 0 23,0-3 0-24,0-3 0 1,0-2 0 19,0-5 0-20,7-7 0 1,5-9 0 17,-8-12 0-18,3-19 0 2,-1-11 0 15,4-8 0-16,1-5 0 21,-4-4 0-22,3 3 0 0,0-8 0 24,-4 0 0-23,-5 0 0-1,11-6 0 1,-8 0 0 17,4-3 0-17,-3 1 0 16,-2-6 0-17,2-3 0 20,-5 0 0-20,5 3 0 1,3-3 0 16,2 0 0-17,7 3 0 19,5-3 0-19,-5 2 0 0,4-2 0 23,-1 0 0-23,3 0 0 0,6 0 0 18,3 0 0-18,1 0 0 3,-2 0 0 15,-2 0 0-18,-9 0 0 19,0 0 0-19,-1 0 0 1,-4 0 0 18,3 0 0-19,3-5 0 1,-1-1 0 19,8-3 0-20,5 5 0 4,2-9 0 16,10 5 0-20,5-6 0 1,4 4 0 16,3-3 0-16,5 5 0 19,3-3 0-19,-1 3 0-1,0-1 0 18,-5 4 0-18,-5 2 0 25,-9-2 0-25,7-2 0 0,-6 2 0 0,5 0 0 19,-3 2 0-18,4-3 0 1,-11 6 0 17,-7 0 0-19,-2 0 0 25,-7 0 0-25,-2-6 0 0,3 6 0 21,-6 0 0-21,-1 0 0 0,5 0 0 19,-7 0 0-19,-3 0 0 1,7 0 0 18,-5 0 0-19,-3 0 0 19,-2 0 0-19,-2 0 0 1,-2 0 0 17,-2 0 0-18,6 0 0 3,-6 0 0 15,3 0 0-18,-1 0 0 17,4 0 0-17,-4 0 0 0,-1 0 0 18,-2 0 0-17,5 0 0 17,-1 0 0-17,4 0 0 18,8 0 0-19,1 0 0 0,5 0 0 19,-2 0 0-19,2 0 0 1,-11 0 0 15,-2 0 0-15,-6 0 0 19,-1 0 0-19,-3 0 0-1,-3 0 0 18,0 0 0-18,0 0 0 3,0 0 0 16,0 0 0-19,0 0 0 19,0 0-4-19,0 0-7 1,0 0 9 17,0 0-9-18,0 0 8 17,0 0-6-17,0 0 2 19,0 0 3-19,0 0-1 0,0 0 5 18,0 0 0-18,0 0-3 31,0 0 6-31,0 0 0 1,0 0-2-1,0 0-2 15,3 0 0-14,1 0 1-1,14 0 1 16,5 0-1-16,13 0 0 17,-3 12 3-17,8-4-5 5,2 4 4 13,1-4-4-18,8 2 3 3,-7 7-2 17,6-7 1-20,1 0 0 2,2-3 0 20,-1 0 2-22,-2-4-4 1,-5 6 5 18,-1-9-3-19,5 0 3 20,-7 0-5-20,0 0 3 0,1 0-1 19,-3 5 0-18,-5-5 1 0,0 0-3 18,-6 3 4-18,1 2 0 19,2 0-2-20,-10-1 0 1,5 4 0 21,1-8-1-22,3 5 1 0,-3-1 0 19,1-1 0-18,2 0 1-1,-4 0-3 19,1-3 4-19,0 0-1 4,7 0 1 14,-3 0-3-18,2 0 1 3,-6 0-1 14,-9 0 0-17,-7 0 2 19,-7 0-2-17,1 0 2-2,-7 0 0 28,0 0 0-28,0 0-2 0,0 0 0 19,0 0-1-19,0 0 0 0,0-3 0 18,0-37 0-18,0-28-3 19,0-27 4-19,0-23 2 0,0-32-4 18,0-13 3-18,0-5 0 6,0 3-3 11,0 17 3-17,0 2 0 16,0 11 0-15,0 4-1 2,0 2 2 18,0 1 0-21,0-8 0 0,0 1-2 22,0 11 1-22,0 18-1 1,0 18 0 15,0 13 1-15,0 7 0 3,-2 10 0 15,-3 13-2-19,-1 11 4 3,1 5-1 16,0 4-1-19,1-4 0 23,-5 9-1-23,5-1 1 0,1 12 0 22,-4 7-1-22,-2-1 1 0,-7-3 0 19,-9 2-1-19,-14-6 4 1,2 3-5 16,-3-3 3-17,0 0-1 20,-1-7 0-19,-2 2-1-1,-1 1 1 17,-6 6 0-17,-5 5-1 5,-9 3 2 14,-9 0 4-19,-4 0-3 3,-7 11-2 16,0 1 1-19,-11 2 3 3,-5-4-1 19,1 3 2-22,-4-3 5 1,-1 4-7 19,-2 0 9-20,-1 3-9 1,5 3 5 17,2-1-7-18,7 2 1 20,5-5 0-19,-3 3 1-1,-1-4-3 17,-5 0 0-16,12-8 0 2,-1 3 0 15,15-3 0-18,7-1 0 22,15-4 0-22,10 2 0 0,10-4 0 17,13 0 0-17,3 0 0 3,10 2 0 15,-4-2 0-18,4 0 0 17,3 3-67-16,0-3-59 1,7 0-111 13,22 4-141-15</inkml:trace>
    </iact:actionData>
  </iact:action>
  <iact:action type="add" startTime="19076">
    <iact:property name="dataType"/>
    <iact:actionData xml:id="d1">
      <inkml:trace xmlns:inkml="http://www.w3.org/2003/InkML" xml:id="stk1" contextRef="#ctx0" brushRef="#br1">16808 13870 504 0,'0'0'279'2,"0"0"-152"-1,0 0-38 17,0 0 15-18,0 0-30 16,0 0 0-16,0 0 16 20,-131 3-10-20,56-3-20 0,-21 0-12 22,-14 0 8-22,-13 0-15 0,-2 0 1 18,5 0-6-18,-3 0 0 19,8 0-16-19,-5-5 3 16,4-3-1-15,-2 0 4-1,4 2-6 21,1 3-4-21,7 3 10 1,3 0-12 17,3 0 2-18,-1 0-7 2,1 0-1 16,3 0-6-18,4 0 3 19,12 0-3-19,10 5-1 1,2 0-2 16,22 2 0-17,-3-2 0 19,18 0 2-19,5 5-1 2,15-8 0 14,4 1-1-15,-1 3-1 18,-4 5 1-18,-6 6 1-1,-6 3 0 17,-1-4 0-17,6-1-5 18,3-6-4-17,11-5-2 18,-4-1-3-19,5 0-6 1,0-3 15 18,-3 7 2-18,2 8 1-1,-1 6 2 26,1 9-3-26,-1 7 2 0,7 2 1 3,0 6-3 14,0 5 5-16,0 9-3 17,0 12 2-18,0 8-1 20,0 8 0-20,0 14 1 0,0 5 1 4,-3 10-2 14,-10 8 6-17,-1-4-5 2,-1-4 2 15,4-7-1-18,3 0-2 18,0-1 3-17,6 1-2 0,2 0 3 17,0-1-2-18,0-2 2 18,0 5-4-18,0-13 9 2,0-3-8 15,0-11 2-16,6-5-2 17,4-21 3-18,0-4-4 18,2-16 1-17,1-8 2-1,-6-4-1 19,2-5 3-18,-5 3-4 0,2-5-1 18,-2-2 0-19,2 1 0 4,-3-11-1 28,4-1 1-32,4-6 0 0,7 0 0 0,14 0-1 19,23 0 2-19,15 0-3 1,5 0 3 18,6 0-3-19,-4-3 4 3,-10 0-2 16,0 3 0-19,-4 0 1 18,4 0-1-18,13 0 1 1,5 0 3 16,21 0-4-16,6 0-1 18,17 0 1-19,16 0 0 1,11 0 0 20,5 0 0-20,-10 0 4-1,-13 0-4 18,-5 0 5-18,-13 0-4 19,-4 0 10-19,-7 0-10 0,-6 0 4 20,-6 0-5-20,0 0 1 3,0 0 0 20,6 0-1-23,2 0 1 0,-8-7-1 18,-13 7 5-18,-13-5-5 19,-9 5-1-19,-11 0-2 1,-11 0 0 29,-6 0 1-29,2 0 1-1,-6 0 0 0,2 0 0 17,-3 0 0-15,3 0 2-1,-4 0-6 16,-5 0 5-17,-10 0 0 17,-9 0-2-16,5 0 1 15,-9 0 0-16,4 0-3 0,-1 0-2 18,-3-13-3-18,5-4 6 22,-2-26-7-21,2-15 4-1,0-18 1 22,-5-17 1-22,0-19 3 0,0-14-1 20,0 1 1-19,0 6 0-1,-5 13 0 18,-11 5 2-18,2-5 3 19,-2-4-4-18,0 0-1-1,4 1 1 17,1 2 0-16,-1 4 0 3,6-8 0 15,-7-4 0-19,3-4 1 3,3 8-1 16,0 6 2-19,-2 10-3 3,5 6 1 17,-5-2-1-20,-1 5 1 2,-3 7 0 16,-2 12-1-17,1 18 1 18,2 21-1-19,5 17 1 0,3 8 1 23,1 3 3-23,3 0-8 0,-3 0 5 16,0 0-1-15,3 0 0 17,0 0 1-18,0 0-1 20,0 0 1-20,-3 0-1 1,3 0 1 15,-4 0-2-16,1 0 0 17,-15-3 1-17,-15-3 0 17,-15-2 0-17,-14 0-1 1,-8 3 4 16,-11-7-1-16,-2-1-1 16,2-3 5-16,7 3-6-1,8-1-3 19,6 6 2-18,4 8-4 17,4 0 3-18,-5 0-17 1,-4 14-92 16,5 34-93-16,45-21-94 17,6 12-808-18</inkml:trace>
    </iact:actionData>
  </iact:action>
  <iact:action type="remove" startTime="22221">
    <iact:property name="style" value="instant"/>
    <iact:actionData xml:id="d2" ref="#d1"/>
  </iact:action>
  <iact:action type="add" startTime="22225">
    <iact:property name="dataType" value="strokeEraser"/>
    <iact:actionData xml:id="d3">
      <inkml:trace xmlns:inkml="http://www.w3.org/2003/InkML" xml:id="stk2" contextRef="#ctx0" brushRef="#br2">22566 21082 526 0,'0'0'169'10,"0"0"-86"23,0 0-49-33,0 0-34 0,0 0-70 1,0 0-152-1</inkml:trace>
    </iact:actionData>
  </iact:action>
  <iact:action type="add" startTime="23675">
    <iact:property name="dataType"/>
    <iact:actionData xml:id="d4">
      <inkml:trace xmlns:inkml="http://www.w3.org/2003/InkML" xml:id="stk3" contextRef="#ctx0" brushRef="#br1">16992 14020 646 0,'0'0'205'1,"0"0"-67"-1,0 0-63 22,0 0 10-21,0 0-13-1,-186 8-11 17,98 0 25-17,-12-1-23 19,-9-2-13-19,-17-1-12 0,-12-4 4 18,-2 2-2-18,6-2 7 20,1 0-12-20,17 0-9 1,0 0-3 18,9 0-8-19,7 6 8 16,10 1-9-15,6 3 7-1,7 0-11 22,6 2 1-22,9-1 0 1,9-3-5 16,6 1-5-17,15-3 0 21,11-1 0-21,10-5-1 0,9 0 3 18,2 0-3-18,0 0-1 2,0 0 1 17,-2 0-1-19,2 0 1 15,0 0 0-14,0 0-2 18,0 0 4-19,0 4-1 1,-3-4 0 18,3 2-2-19,-5-2-1 1,5 0 1 19,0 0 1-20,0 0-7 16,0 5 6-15,0 10-1 19,0 10 2-20,0 6 0 0,0 5 0 18,0 4 0-18,12-5-1 2,4 8 1 20,-3 6 0-22,-2 5 0 0,4 11 1 19,-11 3-2-19,1 2 3 3,-5 1-2 15,0 5 1-18,0 5-2 20,0 6 1-20,0 2 0 1,0-6 0 17,0-4 0-18,-8-4 0 4,4-1 3 14,1-8-4-18,-3 8 2 21,3 1 1-21,3-1 1 0,0 4-4 18,0 4 2-18,0 2 1 0,0-2-2 17,0-4 0-16,0 7 1 15,0-7 2-16,0 7-1 18,0-1 0-18,0-6-4 1,0 3 4 19,0 1-2-19,0-6 0 18,0-14 0-18,0-5-1-1,0-13 2 20,0-20-2-20,0-11 2 0,0-7 0 18,0-4 0-17,0-2-1 18,0 0 0-19,0 7 2 0,28-7 2 17,4 0-3-17,1 5-2 3,2-5 2 17,1 0 1-20,9 5 0 22,7-5-4-22,11 0 3 1,15 0-1 17,13 0 0-18,8 0 0 1,11 0 0 17,5-5 0-18,12-3 0 20,2 8 2-20,3 0 1 0,-12 0-2 14,-4 0 0-13,-8 0 0 18,-11 0-1-19,-10 0 2 3,-5 0-1 15,-9 0 0-18,-1 0-1 3,-4 0 5 15,-4 3-3-18,-4-3-4 16,-7 0 3-16,-6 0-2 21,-7 0 1-21,-9 0-3 0,-2 0 3 19,-15 0-5-19,-1-7 4 21,-6 1 2-21,-1-1-3 0,-3-10-1 19,0-10 0-19,-3-8-1 1,0-19-1 17,0-12 3-17,0-24-2 18,-6-18 4-19,0-16 0 1,2-13 2 19,0-15-1-20,-5 6-2 1,2 7-1 15,-6 20 2-16,1 14 0 19,-2 10-1-16,-1 11 1-3,-4 2 0 17,5 9 0-17,-7 0 2 20,4-5-1-19,1-10-1-1,3-4 0 19,3-9 0-19,1 7-1 0,5 13 0 20,1 19-1-19,3 12 1 17,-1 7 2-18,-2-4 0 1,-8-4 0 19,6-7-2-19,-3-6 0-1,3 3 1 21,0 3 0-20,5 4 0-1,0 7-1 20,-3 6 1-20,3 8-1 19,0 11 2-19,0 7 0 0,0 7 1 18,0 8-4-17,0 0 2 21,0 0 0-21,0-7 0-1,0-3 0 2,0-9-2 18,0-3 6-20,0 2-5 22,0 0 2-21,0 8-2-1,0 4 0 18,-1 8 1-18,1 0 0 1,-3 0 0 15,3 0-1-15,0 0-2 17,0-2 2-18,0 2-5 1,-3-3-3 16,-6 3-15-17,-5 0-3 19,-5 22-52-19,-3 43-82 2,9-32-99 17,8 8-560-19</inkml:trace>
    </iact:actionData>
  </iact:action>
  <iact:action type="add" startTime="28893">
    <iact:property name="dataType"/>
    <iact:actionData xml:id="d5">
      <inkml:trace xmlns:inkml="http://www.w3.org/2003/InkML" xml:id="stk4" contextRef="#ctx0" brushRef="#br3">25295 6927 322 0,'0'0'425'23,"0"0"-251"-22,0 0-103 0,0 0-2 15,0 0-1-16,11-191-3 20,-11 112-16-20,0-14 12 1,0-14 9 21,0-8-18-22,0-8-8 1,0-9-12 18,0-15 0-19,0-10-9 0,0-6 1 21,0-8-8-21,0-9-3 19,0-5-3-19,-11-5-5 0,2 6 8 19,-3 9-4-19,-1 12-3 20,0 13-2-20,0 14-2 0,0 10-1 20,6 4 1-20,-3-4-1 1,-2-3-1 33,5-4 0-34,0 7 0 0,5 17 1 0,-1 21 1 19,3 18-3-18,0 14 1-1,0 16 0 17,0 9 0-16,0 15 0 1,0 7-1 16,0 6 2-17,0 3 3 18,0 0 0-19,0 0 3 0,0 0 4 20,0 0 2-20,0 20 3 16,0 29-7-16,0 15-3 21,-20 23-3-20,-6 14 2-1,6 9-1 2,-3 2 4 17,-1-8-7-18,1-17 1 18,-1-20-1-19,-3-22 0 0,17-22-1 20,-3-9-1-19,10-6 1-1,-1-8-2 16,4 0 0-15,0 0 1 20,0-39-1-20,23-15-4-1,5-16 0 20,-8-14 5-20,5-6-3 0,-8 0 3 20,2 4-3-19,-3 15 3 19,0 15 2-19,-9 17-1-1,3 14 1 3,0 8-2 17,0 8 2-20,1 3-1 3,-1 4 2 16,4 2 1-19,-2 0-2 20,5 10 0-20,6 42 5 1,1 17-6 16,6 18 1-17,1 6-1 4,-2-7 0 14,-5-9-3-18,-12-15 1 2,-5-20-4 16,-7-8-40-17,0-1-87 17,0-30-94-18,0 11-128 20</inkml:trace>
    </iact:actionData>
  </iact:action>
  <iact:action type="add" startTime="29929">
    <iact:property name="dataType"/>
    <iact:actionData xml:id="d6">
      <inkml:trace xmlns:inkml="http://www.w3.org/2003/InkML" xml:id="stk5" contextRef="#ctx0" brushRef="#br3">25025 6426 432 0,'0'0'286'23,"0"0"-88"-23,0 0-36 0,0 0-1 21,0 0-17-21,0 0-67 18,96 160-26-17,-76-75 12-1,5 3-14 19,2 1-6-19,-2-6 3 0,-5-17-17 17,-4-16 3-17,-4-24-8 19,-1-14-1-19,-6-12 5 16,2 0-3-14,6 0-5-2,7-38-12 20,9-20 0-20,9-21-4 0,5-18 4 17,1-2-3-16,-5 0 3 17,-7 20-7-18,-9 23 0 20,-5 20-1-20,-4 10 0 0,-10 7-7 20,-4-4-53-20,0 3-75 1,0 9-87 15,0 11-47-15,0 0-321 19</inkml:trace>
    </iact:actionData>
  </iact:action>
  <iact:action type="add" startTime="31864">
    <iact:property name="dataType"/>
    <iact:actionData xml:id="d7">
      <inkml:trace xmlns:inkml="http://www.w3.org/2003/InkML" xml:id="stk6" contextRef="#ctx0" brushRef="#br4">24081 4299 556 0,'0'0'126'1,"0"0"-57"1,0 0 38 15,0 0-17-16,0 0-15 15,0-47 18-16,0 47 15 18,15 0 9-18,2 0-23 0,8 17-32 19,4 24-29-19,6 16 3 21,0 16-10-21,7 17-4 1,4 20-5 17,6 15 5-18,5 16-2 1,-1 5-1 22,-1-6-2-23,2-15 0 0,-4-19-4 18,-8-16-5-17,2-17-2 19,-7-8-3-20,2-20-6 1,-7-9 3 18,-3-6-3-19,-14-15-11 1,-5-6-18 17,-12-9-26-18,-1 0-33 21,0 0-7-20,0-3-67-1,-1-14-83 20,-12-5-487-20</inkml:trace>
    </iact:actionData>
  </iact:action>
  <iact:action type="add" startTime="32386">
    <iact:property name="dataType"/>
    <iact:actionData xml:id="d8">
      <inkml:trace xmlns:inkml="http://www.w3.org/2003/InkML" xml:id="stk7" contextRef="#ctx0" brushRef="#br4">24463 5094 494 0,'0'0'195'18,"0"0"-68"-17,0 0-2 15,0 0-41-15,0 0-11 0,0 0 21 17,49-14-5-18,-49 45-12 19,-22 17-4-19,-30 12-33 0,-9 4-8 22,-21 7 3-22,-5 2-11 1,0 1 5 21,0-2-9-22,13-11-9 1,14-10-6 18,17-15-2-19,14-13-3 2,4-10-3 17,21-13 1-19,4 0-39 17,1 0-61-16,28-13-98 0,2-1-185 20</inkml:trace>
    </iact:actionData>
  </iact:action>
</iact:actions>
</file>

<file path=ppt/ink/inkAction1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1-23T16:41:01.399"/>
    </inkml:context>
    <inkml:brush xml:id="br0">
      <inkml:brushProperty name="width" value="0.05292" units="cm"/>
      <inkml:brushProperty name="height" value="0.05292" units="cm"/>
    </inkml:brush>
  </inkml:definitions>
  <iact:action type="add" startTime="28757">
    <iact:property name="dataType"/>
    <iact:actionData xml:id="d0">
      <inkml:trace xmlns:inkml="http://www.w3.org/2003/InkML" xml:id="stk0" contextRef="#ctx0" brushRef="#br0">22952 12826 691 0,'0'0'222'5,"0"0"-146"2,0 0-45 2,0 0 44-3,-7-180-6 2,7 129-3 0,0-4 23 0,0-9-8-2,0-5-13 2,0-10-14 0,0-17-11 0,0-8-2 0,0-10-6-2,0-7 2 2,4-1-17 0,4 7 0 0,3 3-4 0,-2 5-1-1,0 6 0 2,-2 3-2-2,-3 3-3 0,5 1-2 5,-3-1 4-7,-5-1-5 5,2-2 4-7,-3-3-7 3,0-1 4 3,0-4-5 4,0-1 0-3,0-6 0-9,0 4-2 6,0 0 1-1,0-4-1 1,4-1 2 2,2-4-2-1,1 2 0-1,-1 0 1-2,0 7-2 4,1-1 1-2,-2 3 0-1,-2-2 0 3,2 2-1 3,-5 6 1-6,0 4 1 0,0 0 0 0,0 4-1 1,0 1-1 1,0-1 0 0,0-2 0-1,0 2 0 3,-16 0 1-2,3-1-2-2,2 8 2-1,-1-1 0 4,11 2 1-1,1 7-3 2,0-3 1-1,0 4 0-3,0-2 0-1,0-2 0 0,0-1 0 4,0-4 0 3,0-1-1-7,0-1 3 1,0 1-2 1,0 8 1 0,0 6-2 1,0 9 1 3,0 2 0-3,0-3 0-2,-3-4 2 1,-9-8-2-1,4-4 0 1,-4-5-2 0,3-2 4 1,-2-4-4-2,9-5 3 3,-4 1-2-1,2 7 1-1,4 9 0 3,0 5 0-4,0 4 1 1,0-1-3 1,0-2 4-2,0-1-2 2,0 7 1 4,0 15-2-6,0 15 1 4,0 23 0-7,0 6 0 4,0 6 0 0,0 3-1 1,0 0 5-2,0 0-5 2,0 0 3 0,-3 7-2-2,-10 37 2 2,-7 20 0 0,0 18 3 1,-1 16-3 1,-2 14 4-7,-3 16-5 6,6-5 6-1,1-8 1 0,-1-20 2-2,5-18-8 2,1-21 1 0,2-19-1 0,5-17-2-1,2-13 0 0,2-1-1 0,1-6 0-1,2 0 1 2,0-11 1 3,0-35-1-1,14-12-2-2,1-10 0-4,-1-2-1 2,1-5 2 1,-2-4 1 0,2 0 0 1,6 1-1-1,-2 10 0 1,-2 3 2 1,-2 20 0-3,-4 15-1 1,-2 9 0 1,-6 16-1 0,0 3 1-1,0 2 1 0,4 0 0 1,6 37 1-1,7 45-1 1,11 35 5 0,6 14-4 0,2-7-1-3,-2-6 0 3,0-26 6 1,-11-18 12 1,-5-25-7-1,-11-19-5-5,-3-20-6 4,-7-3 0-2,0-7-1 2,0 0 0-2,3 0-31 3,-3-15-34-1,0-4-35-1,0 10-78 1,0 9-95-2,0 0-174 3</inkml:trace>
    </iact:actionData>
  </iact:action>
</iact:actions>
</file>

<file path=ppt/ink/inkAction1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1-23T16:48:04.836"/>
    </inkml:context>
    <inkml:brush xml:id="br0">
      <inkml:brushProperty name="width" value="0.05292" units="cm"/>
      <inkml:brushProperty name="height" value="0.05292" units="cm"/>
    </inkml:brush>
  </inkml:definitions>
  <iact:action type="add" startTime="23471">
    <iact:property name="dataType"/>
    <iact:actionData xml:id="d0">
      <inkml:trace xmlns:inkml="http://www.w3.org/2003/InkML" xml:id="stk0" contextRef="#ctx0" brushRef="#br0">23126 13480 509 0,'0'0'225'4,"0"0"-121"6,0 0-39-5,0 0 13 2,0 0-13 3,0 0 5-4,0 0-1 0,0-177 5 2,0 127-20 0,0-4 2-1,0-5-11 2,0-5-12 0,0-1-6-2,0-5 1 1,0-1-2 2,0-8-12-6,0-1 5 1,0-10-7 9,0 0 6-10,0-2 2 3,0-5-9 1,0-1-3 0,0-9-1-2,0-3 2 2,0-4-2 2,-6 1-1-6,-1 3 0 9,4 7 3-1,2 5-9-10,-8-3 6 2,6 2-1 4,-1-2-1 3,-3-1-2-5,4-3-2-1,-7 6 2 3,5-2 0-2,-6 2 2 2,6 0-4 0,-2 9 2 0,3 8-2-2,4 1 0 2,0 2 0 2,-2-5-1 0,2-6 1-6,0-11 0 3,0-6 0-2,-3-8 3 2,3-3-4 4,-3-3 4-5,-1 0-4 0,0 4 1 2,-1-1 0 6,-2 5-1-7,0 0 2-2,-3 7-2 3,-3-3 2-2,3 1 0 0,-6-4-1 7,-2-6 0-7,-1-15 0-3,-5-10 0 5,-1-3 0 0,2 0 0-3,7 14 0 4,9 8 0 2,1 7 0-9,6 0 1 10,0 11 0-2,0-3 0-7,0 5-2 2,0-2 1 4,0-2 0 1,0-1-2-4,0-2 4 0,0-1-4 4,-4 7 4-3,-7 13-2 0,-2 12 2 2,6 3-4-2,-2 0 3-1,5 3-1 2,-3-2 0 0,1 2 0-2,0 7-1 2,2 15 2 1,-2 8-2 0,6 19 2 0,-3 10 0-4,3 11-1 3,0-2 0-2,0 6 0 0,0 0 0 4,0 0 0-4,0 0 1 0,0 0 1 6,0 0 1-2,0 0 20-7,0 0 0 5,-4 0-8-1,-3 6-11-1,-6 22 1 2,-3 10-1 0,1 6 5 0,-10 15 2-3,1 8-4 8,1 17 1-5,-5 3-1-3,2 1 6 1,-2-13-10 1,4-10 2-1,5-14-5 6,-4-7 3-3,10-10-3-5,8-11 2 2,-6-6-3 1,11-11 2 3,0-6 0-7,0 0 2 6,0 0-6 0,0 0 3-1,0-36-3 1,3-18 2-1,13-15 1-1,1-8-3-3,2-11 3 5,1-7 0-1,0-3 2-2,-2 4-3 2,5 13 1 0,-7 16 0 0,1 12-1-2,-2 8 2 2,-2 13-2 0,1 7 1-1,-9 8-1-1,2 9 1 5,-6 6 3-5,4 2-3 0,2 0 6 4,6 14 14-2,2 51 15-3,11 36-2 2,7 15-22 6,0 2-7 0,8-9 1-11,-5-20 4 4,-5-15-1 2,-10-20 4-3,-5-22-11 2,-3-2 3 1,-5-17-4-2,0 4-3 1,0 2-1 7,5 3-33-2,-2 8-30-9,1-6-54 6,-1 4-49-7,-6-26-29 2,-1 8-135 5</inkml:trace>
    </iact:actionData>
  </iact:action>
</iact:actions>
</file>

<file path=ppt/ink/inkAction1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1-23T16:48:04.836"/>
    </inkml:context>
    <inkml:brush xml:id="br0">
      <inkml:brushProperty name="width" value="0.05292" units="cm"/>
      <inkml:brushProperty name="height" value="0.05292" units="cm"/>
    </inkml:brush>
  </inkml:definitions>
  <iact:action type="add" startTime="5939">
    <iact:property name="dataType"/>
    <iact:actionData xml:id="d0">
      <inkml:trace xmlns:inkml="http://www.w3.org/2003/InkML" xml:id="stk0" contextRef="#ctx0" brushRef="#br0">341 3721 988 0,'0'0'145'8,"0"0"-60"-1,0 0 31 3,0 0-38-6,0 0-18 4,0 0 16 0,232-91-4 0,-142 59-4-2,10 8 7 2,-2 4-18 0,-2 0-4 0,-15 2-21-2,-14-2 8 2,-15 3-19 0,-24 8 1 0,-14 1-12 0,-11 2 1-2,1 2-7 2,-4-3-4 0,0-16 0-2,0-16-4 3,-49-17 2 0,-26-18 2 0,-19-8 3 3,-14-6-2-12,-8-5 0 22,5-3-1-21,9 0 0-1,9 12 0 6,33 16 0 2,16 21-1 2,17 19 0-3,18 14 1-2,6 14 0 4,3 0 1-2,0 0 0-1,0 0 2 2,0 34-2 4,3 33 5 1,24 32-3-12,10 16-3 5,3 14 0 1,5 11 0 1,7 6 1-3,2 3 2 6,-5-14-3-5,-8-16 2 1,-12-36-2 0,-15-31 4 0,-6-28-4 2,-8-18 6-1,0-6-6-3,2-20 0 4,10-55-2 0,0-49-2 0,1-42 5-4,-3-32-2 2,-6-28-1 1,-4-1 0-1,0 19 2-1,0 33-2 5,0 59 1-4,0 52 2 0,0 33-1-2,0 22 2 3,0 9-3 1,0 5 2 1,-23 59-2 0,-13 45 2-1,-5 39 0-5,1 30 5 0,0 4-5 2,6-1 7 2,0-24-8 4,7-31 0-8,2-27 0 2,5-23 0 6,5-24 0-5,2-15 0 1,6-17 0-5,7-8-3 6,0-7-35-1,31-5-55 2,25 0-87-1,-28 0-134-5,-4-3-207 3</inkml:trace>
    </iact:actionData>
  </iact:action>
  <iact:action type="add" startTime="9191">
    <iact:property name="dataType"/>
    <iact:actionData xml:id="d1">
      <inkml:trace xmlns:inkml="http://www.w3.org/2003/InkML" xml:id="stk1" contextRef="#ctx0" brushRef="#br0">9288 7112 182 0,'0'0'571'6,"0"0"-426"-3,0 0-68 5,0 0 19 0,0 0-57-1,0 0 1 1,0 0 16-2,16-14 30 3,-16 14-7-2,-16 0-14 1,-5 0-14-2,-11 0-16 2,-8 0 14 0,-15 0-12 0,-15 0 0-1,-7 9-3 0,-14-1-9 2,1 1-6 0,0-1-10-4,0-6 1 4,6-2-7-2,7 5 11 2,4-3-13-1,6 0 6 2,3 4-7-4,16 4 0-1,5 0 0 20,4-3 1-24,8 0-2-1,8-2 3 4,7 0-1 2,4-2 0 4,-1 4 0-2,5-5-1-2,0 3-2 2,1-2 2-2,3 0 0 4,0-3-2-4,4 4 4 0,-2 7-2 2,2 11 0 1,0 14 9-2,0 20-8-1,0 6 4 5,0 13-4-6,0 2 6 3,0 1 1-1,0 4 3 4,0 6 0-4,-3 1-9 2,0 10 7-5,-1-3-6 2,1-2 7 2,-3-1-8 4,2-8 3-3,0 3-1-7,-2 3-3 6,0 1 1-1,2 2-2 0,1-4 3 0,3 0-2 2,0-1 11-2,0 2-8-1,0-7 9 3,0-5-7-2,0-5 0 0,0-2-2 1,0 4-4 0,0 3 1 0,0 0 1 4,0-4 1-6,0-4-3 1,0-10 1-1,0-11 1-1,0-13-2 3,3-8 0-1,-1-7 0 2,6 0 1 2,-2-2-1-3,2 3 0-3,-2 1 2 3,1-1 2-3,1 1-3 1,0-2-2 5,-5-9 1-6,1-1 0 1,-4-4 0 2,3-1 0 2,8-3 0-4,-4 5 2 3,6 5 1-3,-6-4-2 2,2 0-1-1,-2-3 2 1,3 0-2-2,0-2 0 5,6 4 0-2,5-7-2-2,9 4 1-2,8-3 0 2,14-3 2 0,7 0 0 2,7 0 0-3,0 0-2 3,4 0 1-2,-4-3 0 0,-8-3 1-1,2 4-1 4,1 2 7-4,-2 0-6 2,9 0 13-1,5 0-7 0,8 0 2 2,6 0-3-1,10 0-3-3,3-6 1 3,2 1-2 1,0 2 3-2,-7 3-4 0,-11 0 5 1,-7 0-5-1,-14 0 9 1,-6 0-7-2,-2 0 3 6,-3 8-6-5,8-2 3 3,-2-4-3-7,10 2 1 5,4-4-3-1,4 0 5 0,3 0-2-1,2 0-1 2,-7 0 3 0,-4 5-1-2,-5 7 0 3,0-1 1-1,-1-1-1 0,-4-1-2-3,0-1 2 3,4-8-5 0,4 3 7 0,6-3-6-2,6 0 4 3,0 3-3-1,1 5 2 0,3 0-1-2,-4 4 0 4,-6 0 2-1,-5-5-2 0,-6 3 3-6,-4-2 0 3,-2-3-3 2,-1 3 0 0,1-4 0 1,-1-1 0-3,4-1-6 2,0 1 6 0,7 2 0 0,-9 2-2-1,2-5-1-1,-4 7 3 2,-5 0-2 13,-2 1 4-21,-4 2-4 1,-2-2 2 7,1-1 0 0,-1-3-2 0,4 0 1 0,1-4 0-2,1 1 2 3,5 0-1-4,2 0 1 4,2 4-1-2,6 3 2 1,-2 1-2-2,-1 2 0 3,0-7 0-1,-2 1 0-3,-2-7 0 3,1 0-2 1,1 0 4 2,2 0-3-5,2 0 3 4,-3-15-4-6,4 4 2 3,3 0-1-1,-5-1 1 1,3 1 0 2,-1 0-1-2,4 0 2 0,0 2-2 1,-8-1 3 1,-2-3-4 2,-7 2 1-7,-2 3 1 5,-1 3-1-5,-2-2 1 5,1 6 0-2,-7-6-4 0,4 2 3 3,-1-4 0-5,2 4-2 1,0-1 1 2,-2 2-3 1,1 3 1-2,-11 1 0 1,2-6 0-2,-3 2-4 3,1-2 6 2,2 5 2-4,-2-1-4 1,7 2 6-4,-10 0-4 3,-2 0-2-1,-8 0 1 6,-10 0-5-7,-1 0 4 4,-9 0 3-2,4 0-8-1,-4-10 3 1,4-6-6 1,-1-19 10 0,-3-15-9-2,0-17 10 2,0-14 0 0,0-18 0 1,0-25-1-4,0-23 2 9,0-21-3-8,0-9 6 2,0 6-8-5,-3 14 5 4,-1 21 0 1,-3 19-3 0,-6 17 0-2,3 11 2 3,-3 8 1 0,-3 3-1-5,4-5 0 7,-4-3-2-2,6-2 6-1,0 2-4-5,0-8 5 4,-1 9-6 1,3 13 2 0,-1 5-1-1,-3 10 1 0,8 9-2 5,-3-2 0-3,-2 2 4-4,2-5-2 1,3 1 1 0,-9-14-2 3,5-1 1 0,0-1 0 1,-3 3 0-5,6 12 0 2,0 11 0-3,5 15 0 5,0 11 0-2,-4 8 0 2,-11 2-3-1,-5 1 7 0,-12-3-8 0,-4 4 6-3,-13 2-4 2,1 2 2 0,-12 0 0 3,-8 0-3-3,-1 6 6 1,-8 11-3 0,3 0 2-2,-7-4-1 1,-5-2-1 1,2 1-1-2,0-4-1 2,-3-5 2 1,2-3 0 2,-1 2 2-8,-1-2-3 4,6 5 3 1,6-1 3 0,1 2-3-2,7-1-2 3,6 0 0-1,2-1 1 0,2-4-1-3,-1 0 1 6,-1 0-1-3,-5 0 2 4,5 0-1-11,-7 0 1 6,5 0 0 1,-5 0-2-3,3 0 2 4,10 0-1-2,-4 0 0 3,4 6 0-6,2 1 0 4,-13 3 1 0,6-5-1 0,-11-5 2-2,-7 0-3 3,-2 0-2-1,-8 0-1 5,1 0 2-2,-11 0 1-9,5 0-2 5,-9 0 1-3,3 5 1 2,4 4 3 2,7-1-2 0,4 1-1 2,5 2 0-2,3 4 0 1,0-1-1-5,5 5 2 5,0 1 0-3,9 0-1 1,5-7 0 1,1 2 1 2,10-10 2-1,1 0-1-5,2 2-4 5,8-5 1-4,-5 3 1 3,5 1 1-2,1 0-1 8,5 3-1-8,-2-7 1-3,4 2 2 4,-3-4 0 1,-1 0-3 0,-5 0 1 1,0 0 0 0,-5 0-3-4,6 0 3 4,-8 0 1-3,2 0 1 1,-4 0-4 3,-2 0 4-5,4 0 2 3,-5 0-2 1,-1 0-3 1,4 0 2-5,-4 0-1 2,5 0 3-2,0 0-2 4,5-4 2-2,3 4-2 1,4-2 4-1,-6 2-5 1,7 0 4-1,1 0-4 1,8-4-1-1,4 2 0 0,-4-1 1 4,2 1-1-9,-1-5 1 7,-2 4-3-1,2 3 1 0,7 0 1-2,1-2-19 3,-1-6-13-2,-8-10-26 2,-17-6-33-2,-22-2-48 2,-12 6-19 0,38 15-114 0,-5 5-272-8</inkml:trace>
    </iact:actionData>
  </iact:action>
  <iact:action type="add" startTime="12894">
    <iact:property name="dataType"/>
    <iact:actionData xml:id="d2">
      <inkml:trace xmlns:inkml="http://www.w3.org/2003/InkML" xml:id="stk2" contextRef="#ctx0" brushRef="#br0">7889 7514 536 0,'0'0'132'4,"0"0"-11"4,0 0 17 2,-171-13-46-4,78 9-38 0,-16 4 4 2,-17 0 0 0,-4 0-4 0,-8 0-19-2,-6 0 13 2,-9 0-12 0,-8 0 2 0,10 0-4-2,-2 0-11 2,12 0 1 0,0 0 2 0,4 0 7 0,0 0-1-1,5-2-5 1,1-2-4 0,2 2 3-3,0-2 1 4,1 4-3-1,-5-1-1-3,1 1-10 4,3 0 4-2,4 0-8 2,8 0 4-2,-4 0-11-1,1 0 0 2,-3 0 3 0,1 0-3 0,2 0 3 1,4 0-1 0,-5-7 3-3,0-10-5-2,3-2 9 4,-5-2-10 1,6 1 6-2,2 5-6-1,5 3 6 3,10 5-2-1,6-1-3 0,4 4 2-1,-1-1-4 1,-5-1 6 0,-11-3-4-1,-8-3 3-1,2-1-3 3,4-1-1-1,9-3 0 0,8-4-1-2,3-3 0 2,4-1-1 2,2-7 0-3,2 2 2-2,-3-9 2 12,0-11 0-13,4-4-5 3,3 0 2-6,13 4 0 7,11 8 0 0,12 8 0 0,6 6 0-2,8-1 2 2,2-1-4 2,2-9 4-1,-6-12 2-2,4-9-2-2,-7-9-3 2,1-8 1 0,2 6 0-1,4-4 0 2,6 8 1 1,3 9-3-2,4 1 4-1,4-2 1 2,6 0 0 0,2-15-5 1,0-7 4-4,0-14-2 4,0-3 0 2,0 7 0-4,0 10-2-1,0 11 2 3,26 8 0-5,9 3 2 5,17-8 3-4,6-7-4 3,19-12 0 1,13-10-1-2,12-5 0 1,8 5 0-1,4 9 1 0,11 13-1 2,0 20 1-3,6 7 8 2,12 12-8-1,4 9 4 2,10 3-3-4,-2 4 1 8,-7-1 1-5,-18 0-3-2,-12 0 4-1,-7 10-2 1,-5 6 8 2,-1 4-4 1,3 0 4-4,-3 0-11 3,2 0 14 1,3 7-11-1,-6-2 0-1,4-3 4-1,-8 1-6 3,-10-3 0-2,-6 0 3-1,-8 0 5 3,-5 0-8-1,-1-8 1-1,-6-9 0-1,0-5-1 6,-8-3-1-5,-8 2 1 3,-5-5-2-8,-2-3 1 6,4-3-1-1,-4-5 2 1,1 2-1-2,0-3 1 3,0 8-2-1,-2 0 0 0,-11 4 0-2,0 2-2 1,-10 4-1 1,1 0 3 0,-4 6 2-2,-1 0-6 3,-5 8 7-2,-3 3-2 1,-7 2 0-2,0 3-2 3,0 0 2-2,0 0 0 2,0 0 0-4,0 0-2 3,0 0 2 0,0 0-1 0,-17 0 0-2,-38 6-5 2,-29 14 6 0,-5 2 3 1,-11 0-2-3,3-2-1 1,0-1-4 2,14-1 2-2,18-4 2-1,16-4 1 2,21-3 1 1,12-7-4-2,13 0 2-1,3 0-3 5,0 0 3-3,0 0 0 1,19-20-2-3,35-21 2 0,23 0 3 1,7 11-2 0,7-1 6-1,2 11-6 2,-9 3 0 1,-4 10 0-2,-19-3 0 1,-21 7-1-2,-11 3 1 2,-19 0-4 0,-5 0 6-2,-5 0 1 2,0 0 0 0,0 13-5 0,0 31 1-2,0 9 0 5,0-5 0 4,0-9 1-15,0-6 2 5,0-6-3 2,-3-3 0 1,3-1-2 1,0 2 2-4,0-5-44 5,0-6-59-1,14-6-94-4,4-8-82 3,5 0-147-1</inkml:trace>
    </iact:actionData>
  </iact:action>
  <iact:action type="add" startTime="14567">
    <iact:property name="dataType"/>
    <iact:actionData xml:id="d3">
      <inkml:trace xmlns:inkml="http://www.w3.org/2003/InkML" xml:id="stk3" contextRef="#ctx0" brushRef="#br0">5746 3589 630 0,'0'0'192'3,"0"0"-106"4,0 0 38 2,-203 0-55-1,122 0-8-3,-13 0 6 4,-7 0-7-1,-15 0 0 0,-13 0-4-2,-6 0-22 2,4 0-16 0,15 4 2 0,21 5-10-2,15 0 2 2,22-5-12 0,16 0 3 0,22-1-1-2,10-3 1 3,7 0-1-2,3 6 4 2,0 5 35-4,59 0 25 3,35 9 18 0,37-6-72-2,22-8-4 4,11-6-8-2,1 0 0 0,-12 0-4 0,-24 0 2-1,-26 0-2-1,-27 0 4 4,-22 0 2-4,-31 0 1 0,-13 0 6 3,-10 0-7-3,0 0-4 2,-13 0 0-3,-56-6-9 5,-27 1 3-3,-24-4 8 2,-18 3 4-4,-10-3-3 3,8 1 11 0,19 0-4 1,33 2 11-3,36 3-13 2,27 3-3 0,21 0-2-1,4 0-1-1,0 0 2 2,0-2-1 0,8-1 8 1,52 0-3-3,14 3 2 5,13 0-8-3,-8 0-47 0,-9 20-87-5,-54-9-79 5,-7-2-162 0</inkml:trace>
    </iact:actionData>
  </iact:action>
  <iact:action type="add" startTime="21929">
    <iact:property name="dataType"/>
    <iact:actionData xml:id="d4">
      <inkml:trace xmlns:inkml="http://www.w3.org/2003/InkML" xml:id="stk4" contextRef="#ctx0" brushRef="#br0">14502 17739 342 0,'0'0'170'7,"0"0"-78"1,0 0 9-2,0 0-23 2,0 0-4 2,188-27-8-4,-129 22-2 0,14-6 5 1,11 2 9 4,22-1-15-5,23-2-2 0,23 4 0 4,23 2-11-3,9 6-12 0,15 0-7-1,8 0-7 7,15 0-13-11,7 0-1 10,12 0-3-4,1 0-4 0,-4 0 5-3,-1 0 1 0,-6 0 3 4,4 0-10-1,-4-11 5-1,6-15 5 1,-4-5-2 1,-15-2-4 2,-13 2 0-8,-18 6 1 4,-10 2 1 0,-12 3-1 0,-11 12-2 0,-13 2-3 3,-21 6-1 0,-10 0-2-3,-16 0 3 0,-9 0-3 0,-10 0 1-1,-10 0 0-1,-8 0 0 6,-11 0 1-6,-5 0-2 2,-12 0 2 3,-12 0-2 0,-7 0 2-5,-7 0-3-1,-3 0-3 7,-6 0-4-4,-62 0 9 2,-41 4 7-6,-43-2-4 8,-42 6 3-3,-47-1 2-1,-40-7 5 0,-36 5 2 1,-31-5 1-2,-4 0 6 1,4 0 2 1,7 0 0-2,3 0 0 3,5-5-6-2,-14-10 3 2,0 3-21-2,16 1 4 0,22-3-3 0,31-3 4 1,34 4-3-2,40-4 0 2,43 11 1 0,39 2-3 1,38 4 1-2,37 0 0 0,25 0-1 2,19 0 0-3,3 0-2 1,33 0 2 3,47 0-5-5,21 0-2 1,20 0 3 2,14 7 2 7,31 7-1-6,31 5 3-6,47 5 0 1,47 0 0 6,31 2 0-5,20-7 4 1,-4-6-4 5,-18-1 0-6,-14 0-4 3,-16 8 2-2,-4-9 1 4,2 3 1-4,2-9-1 4,-13-5 2-4,-8 0 6 5,-28 0-7-2,-38 0 1-5,-38 0-1 3,-36 0-2-1,-40 0 2 1,-28 0 0 2,-30 0 4-1,-19 3-3-1,-12 8-1-1,-32 14-3 2,-77 12 0 0,-92 20 3-2,-88-7 6 3,-79-9-6 0,-74-9-1-3,-16-17-3 4,10-15 3-3,21-7 0 1,44-33-4-3,35 10-45 2,29 6-118 5,271 12-85-7,21 12-313 2</inkml:trace>
    </iact:actionData>
  </iact:action>
  <iact:action type="add" startTime="23994">
    <iact:property name="dataType"/>
    <iact:actionData xml:id="d5">
      <inkml:trace xmlns:inkml="http://www.w3.org/2003/InkML" xml:id="stk5" contextRef="#ctx0" brushRef="#br0">24150 7059 717 0,'0'0'132'4,"0"0"4"5,0 0-48-5,0 0-39 5,0 0 3-1,0 0 27 0,17 0 7-2,-17 0 1 2,0 0-19 1,0 0-15-2,0-22-15-1,-22-9 15 1,-5-9 4 2,-7 1-27-1,4-6-11-2,-1 3-6 2,4 2 1 0,1 4-9 0,8 8 6-2,0 11-6 2,5 3 0 0,1 8 2 0,-1 4-4 0,0-1 1-2,-2-1-1 2,-3-1 5 0,-4 2-7-3,-3-5 2 4,2 2-2 1,-2 1-1-2,-1-1 1-1,0-1-1 1,10 7 0 0,0 0 1-1,0 0-2-2,3 0 3 2,-1 0-1 2,1 0 1 0,-3 5 1 0,0 17 5 0,1 3 7-4,-2 4-3 1,4 1-2-1,3 5-1 3,0 3 1 5,-3 3 2-6,7-1-7-1,-1 8 6 0,5 2-7 0,-1 10 4 6,-3-1 3-6,3-3-3-2,2 0-1 4,-2-5-5 3,0-1 6-5,-1 5-7 0,0-5 7 2,-1 1-7 2,2 1 2 0,-4-1-3-7,6 9 3 5,-4 1-1-2,5 7-1 0,-4 8 2 2,4 0-1 3,0 2 7-2,0-9-4-3,0 2 6-2,0-8-9 4,0-5 2 4,0 4-1-6,0-1 1-2,0 3-2 4,0 5-1 3,0 1 5-3,0 1-6-3,0 0 0 3,0 1 0-2,-3-5 0 0,2 2 0 5,-2-8 0-4,0 3 0-1,3-2 0 1,0 2 0 2,0-4 0-2,0-2 0 1,0-1 0-3,0-7 0 3,0-5 0 1,0 1 0 2,0-11 0-2,0 6 0-6,3 0 0 5,0 5 0-1,1 1 0-1,0 3 0 3,5 4 0-1,-2 2 0-2,-2 4 0 1,3-2 0 0,-8 0 0 1,0-6 0 0,0 4 0-1,0-2 0 0,0-1 0 1,0 0 0 1,0 7 0-4,3 1 0 7,-3-2 0-4,0-6 0 1,0-5 0-7,0-3 0 5,0-2 0 4,0-2 0-4,0 2 0-1,0-7 0 0,0 1 0 3,0-4 0-2,0 4 0-1,0 0 0 5,0 2 0-1,0 10 0-3,0 3 0-3,0 2 0 2,0-1 0 2,0-8 0 4,0 2 0-6,0 4 0 1,0 3 0-1,0-7 0 4,0-5 0-7,0-5 0 5,0-4 0 0,0 5 0 3,0 1 0-4,0 3 0-1,0 0 0 2,0 0 0-2,0-5 0 6,0-1 0-6,0-3 0-1,0-3 0 3,0-3 0-3,0-7 0 3,0 2 0 0,0 7 0 1,0-1 0-4,0 2 0 3,0 2 0 0,0-8 0 2,0 6 0 1,0-6 0-7,0-4 0 3,3 5 0-1,-2 4 0 0,2-4 0 3,6 0 0-1,-5-6 0 0,4-2 0-3,-3 1 0 3,0 0 0 0,1 6 0 3,4 3 0-3,-6 7 0-1,6 3 0 1,-1 3 0-2,3-5 0-1,-1-1 0 6,-2-4 0-5,4-1 0 0,-6-7 0 3,5-4 0-2,-8-5 0 2,5-4 0-2,-5 0 0-1,3 2 0 0,-1 4 0 2,4-2 0 0,-2-2 0-2,2 1 0 2,-4-4 0 0,4 1 0 0,0-5 0-2,0 3 0 6,-3-2 0-4,0-1 0-1,2 1 0-4,3 0 0 7,-1 3 0-3,5-1 0 1,-4 0 0-3,-6 2 0 3,4-5 0 0,-6-2 0 0,8 3 0-2,-4-2 0 2,6-3 0 0,-1 3 0 0,-3-3 0-3,6 0 0 7,4 0 0-7,0 0 0 3,1 0 0 0,-1-8 0-2,-4-7 0 2,7 1 0 1,-6-5 0-4,7 0 0 3,-4-11 0 0,3 0 0 0,-3-6 0-2,1-6 0 2,-5-7 0 0,-3 2 0 0,-6-9 0-1,3 5 0 0,-7-5 0 3,4 0 0-3,-3 0 0-2,8-4 0 3,-8-4 0 5,7-10 0 0,-1-1 0-10,-6-1 0 3,8-3 0-1,-8 10 0 2,-1 7 0-2,6 2 0 3,-9 4 0 0,0-4 0 3,1-1 0-8,-1 2 0 6,0 0 0-2,0-3 0 4,0 0 0 0,0-2 0-8,0 4 0 5,0 2 0-2,0 2 0-1,0 0 0 3,0-1 0 0,0 3 0 1,0-4 0-4,0-2 0 4,0-4 0-1,0-9 0 3,0-5 0-2,0-3 0-5,0-1 0 2,0 2 0 2,0-2 0-3,0 10 0 7,0-2 0-5,-6 7 0 1,6 5 0-2,0-2 0-1,-4-9 0 4,4-9 0-2,0-2 0 2,0-3 0-4,0 7 0 4,0 3 0 1,0 6 0-2,0 4 0-1,0 3 0-3,0 2 0 5,0 2 0-4,0 4 0 4,0-3 0-2,0 0 0 5,0 1 0 0,0-2 0-12,0-2 0 6,-4-2 0 2,-2-3 0 1,0-2 0-2,3 3 0 1,2-2 0-2,-7 4 0 0,-3 2 0 3,4 8 0 3,-4 3 0-3,7-3 0-1,1 10 0 3,-4-7 0-2,4 4 0-4,0 10 0 3,0-5 0-3,3-2 0 3,-4-1 0-2,4-1 0 4,0 2 0-2,0-1 0-1,0 5 0-1,0-1 0 1,0 1 0 2,0-1 0-1,0 0 0-3,0-7 0 3,0-3 0 4,4-5 0-4,-1-2 0-2,-3-2 0-1,0 4 0 2,0 0 0 2,0 5 0-4,0 2 0 3,0 5 0 0,0 7 0 0,0 7 0 2,0 5 0-6,0 5 0 8,0 0 0-3,0 3 0 0,0 0 0-8,0 4 0 5,0 4 0 3,0 4 0-3,0 5 0 2,0 0 0 0,0 0 0 0,0 0-16-2,0 30-17 2,6 31-44 0,8 20-104 1,-5-43-107-4,-5 1-97 5</inkml:trace>
    </iact:actionData>
  </iact:action>
</iact:actions>
</file>

<file path=ppt/ink/inkAction17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1-23T16:54:28.03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5777">
    <iact:property name="dataType"/>
    <iact:actionData xml:id="d0">
      <inkml:trace xmlns:inkml="http://www.w3.org/2003/InkML" xml:id="stk0" contextRef="#ctx0" brushRef="#br0">3943 14627 650 0,'0'0'245'5,"0"0"-158"5,0 0-31-3,-187-76 46-1,78 71-64 2,-20 5-6 0,-21 12 3 0,-8 38 12-2,-19 19 4 2,-10 12-3 0,-7 11 2-2,-8 9-14 2,-8 8-2 4,14 20-7-8,12 10-9 13,17 14-5-17,37 13 7 4,30 9-5 5,36 13-6 0,47 8 2-4,17 9-3 7,27 15 6-3,70-15-7-7,54-3 17 5,52-7-19 1,70-19-1 0,41-16-1-2,27-22-3 2,1-31-4 0,-17-46-27 0,-11-34 16 0,-30-27 13-2,-26-32 1 12,-33-50 2-18,-25-36-1 4,-35-33 1 4,-31-43-1 1,-42-36 0-2,-37-31-7 6,-27-24 5-7,-28-10-4 0,-14 17 4 0,-55 23 4 1,-31 27-3-1,-26 39 1 1,-26 33 0 2,-25 11-3-1,-30 16 0-2,-24 6-5 3,-27 14 2-2,-2 35 5 1,-9 47 0-2,7 27-4 3,-15 49 5-2,-16 48 0 2,-10 26 1-4,-4 18 0 3,26 39-1 0,53 30-5 0,62 42 2-2,79 49 3 2,75 25 15 1,38 28-3-4,107-13 14 3,81-23-5 1,70-44-8-1,69-69-13 0,43-69-6-3,36-89-34 3,-258-84-75 0,-23-63-157-1</inkml:trace>
    </iact:actionData>
  </iact:action>
  <iact:action type="add" startTime="7216">
    <iact:property name="dataType"/>
    <iact:actionData xml:id="d1">
      <inkml:trace xmlns:inkml="http://www.w3.org/2003/InkML" xml:id="stk1" contextRef="#ctx0" brushRef="#br0">28355 2323 670 0,'0'0'189'2,"0"0"-155"5,-263-20 57 0,79 40 18 3,-36 34-45-4,-34 17-3 3,-10 18-23-2,-1 26 8 1,20 20 0 0,44 22-16 9,31 13-2-16,40 13-3 13,33 12 6-13,30 9-17 3,29 11 7 2,29 2 4 2,9-4-1 0,41-4-3 0,59-16 2-2,57-22-3 2,60-28-6 0,77-30-7-2,51-42-2 4,41-55 0 0,23-35-5-4,-12-113-1 2,-26-60-11-1,-70-35 2 2,-69-15-7-3,-75 10 0 1,-67-16 7-1,-60-10 4 1,-30-4 4 1,-77 3-15 0,-75 29 15-2,-68 45-5 2,-67 55 5 2,-68 68-4 1,-40 62 1-7,-24 67 5 2,22 97 6 1,65 55 0 1,74 45 4 0,97 17-1-1,95 8 2 0,66-8 6 6,71-21 1-6,116-28 3-2,84-52-20 1,71-70-1 1,45-93-41-1,-9-67-25 2,-40-100-136 2,-241 29-118-1</inkml:trace>
    </iact:actionData>
  </iact:action>
  <iact:action type="add" startTime="9309">
    <iact:property name="dataType"/>
    <iact:actionData xml:id="d2">
      <inkml:trace xmlns:inkml="http://www.w3.org/2003/InkML" xml:id="stk2" contextRef="#ctx0" brushRef="#br0">25379 3139 323 0,'0'0'211'5,"0"0"-98"4,0 0-52-2,0 0 68 1,0 0-28-2,-186 5-30 2,67 5 8 1,-39 7-3-3,-39 10-14 3,-32 1 7-2,-39 5-6 0,-17 1-20-1,-13 0-2 4,-3 0-14-3,20-9 0 5,12-8-7-3,11-9-4-7,2-8-7 5,-2 0-2 5,0 0-6-5,3 0 0-3,5 0 0 3,26 0 0 4,27 15 0-6,28 4-1 4,27-2 3-4,24 0-3 3,20-4 0-2,30 2-1 5,19-5-1-6,21 0-2 4,17-6 1-2,4-1 1-1,7-3 0 2,0 10 1 0,55 0-6 1,33 10 4-4,50-3 3 4,53-11 1 1,76-6-1-2,65 0 2-2,58-14 0-1,3-8-1 4,-11 2 4-4,-25 3-2 8,-24-3-2-6,-7 6-1 0,-4-3 2-5,-9 0 2 9,-17 4 1-5,-25-4-1 4,-30-4-1-4,-37 2-3 0,-24-1 2 2,-25 3 1 0,-16 6-3 0,-27-3 1-2,-31 6 0 2,-29-1-1 2,-24 6 3-1,-15 1 1-5,-13 2-4 3,0 0-7 1,-28 0-4-2,-62 0 11 2,-58 0 8 7,-52 0-5-6,-65 0 21-9,-63 0 12 7,-56 0 9 0,-40 0-13 4,-18 0-7-4,10 0-7-1,20-9-9 0,29 3 5 2,34 6-8-2,27 0-6 6,41 0-5-4,49 25 4-3,39 10 1 0,51-4 0 3,42-10-1 0,36-3 3 0,31-7-4-2,23-4 0 2,10-7-6 0,11 0-25 0,62-20-17-2,34-14-2 4,8 8-49-4,1 12-24 3,-76 14-74-4,-12 0-108 3</inkml:trace>
    </iact:actionData>
  </iact:action>
</iact:actions>
</file>

<file path=ppt/ink/inkAction18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1-23T16:54:28.034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5" units="cm"/>
      <inkml:brushProperty name="height" value="0.055" units="cm"/>
    </inkml:brush>
  </inkml:definitions>
  <iact:action type="add" startTime="2622">
    <iact:property name="dataType"/>
    <iact:actionData xml:id="d0">
      <inkml:trace xmlns:inkml="http://www.w3.org/2003/InkML" xml:id="stk0" contextRef="#ctx0" brushRef="#br0">14484 17715 112 0,'0'0'227'5,"0"0"-58"0,0 0 7 3,0 0-26 3,0 0-30-4,0 0-32-2,212-33-8 4,-138 33-9-2,18 14-7 1,13-1 8-1,28-3-9 0,28-2-18 2,33-8-14-4,45 0-1 3,43 0-5 2,22 0-1-3,18 0 0-1,4 0 8 6,-22 0-10-2,2 0-13-8,-9 0-8 4,1-8 3 2,6-9 3 4,-7-3-3-7,-7 0 5 2,-16-2 0-1,-22 3 9 1,-23-2-4 1,-24 4-3 1,-29 3-11-3,-23-5 4 1,-20 2-2 3,-33 3-1 0,-32 2 3-5,-32 4-3 5,-15 4-1-6,-15 4 0 3,-6 0 0-1,-11 0-10 3,-65 0 5-2,-52 0 5 2,-62 0 2-4,-68 0 2 10,-70 0 8-4,-73 0 12-9,-48 12-13 2,-17-12 24 2,8 0-16 2,10 0-1-1,12 5-8 3,10 10-9-4,20 14-1 2,48 4-1-3,62 6 0 7,63 3 2-4,56-5 2-4,52-5-2 4,53-13 2-2,37-11-3 2,35-8 0 0,7 0-4 1,86 0-1-4,62-8 1 5,66-18 0-4,70 3 3 2,63 4 1-1,27-1 1 1,4 15 2 0,-29 2 1 2,-35-2-4 0,-23 5-6-6,-4-12 3 3,7-5 3 0,5 3-1-2,-9-11 2 4,-16 5 3-1,-28-3-3-1,-37 10 6-1,-19 7-7 5,-36 6-1-3,-31 0-3 0,-33 0 4-5,-33 0 3 6,-31 0-3-1,-30 0 1-3,-8 0 2 9,-103 0-4-2,-77 17 2-10,-105-2 3 3,-78-10 0 1,-74-5 6 1,-44 0 11 5,-13-12 6-6,-18 4 0-1,-14 8-8 2,-4 0-1 1,14 0-17 3,49 28 8-6,56 14-7 2,58 4 6 0,61 1-8 2,62 4 0-4,80-21-3 4,70-10 2-2,70-14-2 1,47-6 0-2,125-21-2 3,94-20-10-1,59 1-3 3,13 24-28-2,-10 16-14-3,-35 11 1-1,-34 48-52 0,-22 15-39 2,-182-39-88 2,-9 2-298-1</inkml:trace>
    </iact:actionData>
  </iact:action>
  <iact:action type="add" startTime="10599">
    <iact:property name="dataType"/>
    <iact:actionData xml:id="d1">
      <inkml:trace xmlns:inkml="http://www.w3.org/2003/InkML" xml:id="stk1" contextRef="#ctx0" brushRef="#br0">24013 6834 741 0,'0'0'228'3,"0"0"-112"6,0 0-30-1,0 0-15 0,0 0-21 0,0 0 21-2,0 0-11 2,0 0-15 1,-74-17 3-2,47 17 2 0,-5 0-8 2,-4 0-8-1,7 0-5-2,0 0-8 1,1 0 6 1,2 0-5 0,3 6 4-3,1 5-4 3,-5 0-2 0,2 1-8 0,5-2-3-2,1 0 4 2,1-5-10 0,8 1 6 1,-7 0-8-2,4 1 3-1,3 6 0 2,-3-5 1 0,3 1 1 2,-3-1-3-5,-1-3-3 4,7-3 1-2,-3 4-3-2,0 0 4 3,6 2-1 0,-5 6 0 0,5 9 0-2,-10 7 1 4,9 7 8-4,-4 5 3 3,0 5-3-4,6 2-2 9,0 0-6-8,2-2 9 3,1 3-10-5,0-2 6 2,0 0-4 1,0 3 4 2,0-4-2-2,0 1-1 2,0 3 1-1,0 3-4-1,0-2 3 1,0-2-3-3,0-2 5 3,0 0-5-3,0-6 1 3,0 9-1 0,0-6 0 0,0 2 2 1,0 5-2-1,0-5 2 1,0 7-1 0,0 0 5-2,0-5-6-1,0 5 0-1,0 3 0 2,0-5-2 2,0 8 2-3,0-2-1 5,0 2 4-1,0-1-2-7,0-2 4 2,0-5-4 4,0-3 7 3,0 0-8-6,0 1 0-3,0 1 1 5,0 3-2 0,0-1 0 1,0 7 1-4,0-7-1 3,0 4 2 1,0-2 2 1,0-4-4-3,0 3 1-1,0-7 0 1,0 5-2 0,0-3 2 0,0 3-1 2,0-3 0 2,0-1 2-8,0-6-2 3,0 3 3 5,0-2-3-5,0-5 0 2,0-1 0-3,0-6 0 4,0-6 0-2,0 0 0 1,0 6 0 0,0 0 0 0,0 3 0-1,0 0 0 1,0 3 0-3,0 0 0 3,0 1 0 0,1 6 0 0,2 0 0-2,-3 3 0 2,3 4 0 1,-3 2 0-2,5 3 0 0,-5 1 0 0,0-3 0 2,0 1 0-2,0 7 0 4,0-3 0-2,0 0 0-4,0-9 0 1,0-9 0 1,-5-6 0-1,-2-6 0 2,-5-2 0 1,11 3 0-4,-2-3 0 4,3 8 0 1,0 1 0-5,0 9 0 5,0 2 0-2,0 5 0-2,0 0 0-1,0 4 0 7,0-1 0-7,0-6 0 2,0 5 0 0,3-2 0 2,-3 0 0-4,0-5 0 3,0-5 0 1,0-10 0-2,0-12 0 4,0-3 0-6,0 0 0 2,0-2 0-2,0 5 0 4,1 3 0-2,2 1 0 1,3 5 0-1,-3-1 0 0,1 3 0 3,-1 11 0-3,2 6 0 1,0 3 0 0,-2 8 0 1,5-11 0-5,-6-14 0 2,0-10 0 2,4-9 0 1,-6-7 0-2,3 6 0-1,-3 3 0 4,4 6 0-4,-1 1 0 2,6 2 0 3,-8-4 0-5,6 1 0 5,-4-6 0-9,2 2 0 4,3 3 0 3,-1-1 0-1,5-4 0 2,0 0 0-1,4-3 0-4,1-6 0 1,6 3 0 2,6-5 0-1,-1-4 0-1,5-2 0 2,6 0 0 3,-7 0 0-5,7 0 0-1,-4 0 0 4,0 0 0 3,-6 0 0-5,7 0 0-3,-3-2 0 3,-2-13 0 0,2 5 0 1,-10-4 0-2,-2 8 0 4,-5-5 0-4,-2 0 0 2,2-4 0-1,-3-10 0 1,-1 1 0 0,-7-8 0-2,6-2 0 2,-7-3 0-1,5-4 0 5,-6-5 0-5,-2 7 0 0,2 0 0-2,1 0 0 2,1-1 0 0,-5-5 0 3,0-2 0-3,0-5 0 0,0 0 0 0,0-10 0 0,0-1 0 1,0 1 0-1,0-2 0 0,0-4 0 0,0 1 0 1,0-8 0 3,0-4 0-2,0 0 0-5,0 3 0 3,0 6 0 1,0 5 0-2,0 7 0 3,0 1 0-2,0 7 0 2,0-4 0-5,0 7 0 4,0-2 0 0,0 0 0 3,0 2 0-3,0 0 0-3,0 0 0 4,0 1 0-4,0-1 0 5,0 2 0-2,0-2 0-2,0-5 0 0,0-4 0 0,0-3 0 2,0 0 0 2,0 4 0-1,0-2 0-6,0 6 0 8,0 4 0-6,0-5 0 4,3-1 0-2,-2 0 0 2,6-9 0-1,-4-5 0 0,0 0 0-2,4-7 0 0,-4 1 0 2,1 6 0 4,-1 7 0-6,6 8 0-1,-5 3 0 1,1 0 0 2,1-3 0-2,-6-1 0 2,2-4 0 3,-2 2 0 2,0-1 0-13,0-4 0 7,0 1 0 0,0 7 0 2,0 3 0-3,0 4 0 5,0 1 0-2,0 4 0-3,0 1 0 0,0 2 0-1,0-3 0 4,0 1 0-2,0-8 0 2,0-4 0-4,0-2 0 3,0-4 0 3,0 4 0-5,0 0 0 1,0-1 0 0,0 6 0-2,0-3 0 3,0 7 0 4,0 0 0-8,0 0 0 7,0 4 0-5,0-9 0 0,0-5 0 1,0-3 0 2,0-4 0-2,0 0 0-1,0-5 0 5,0-4 0-2,0-3 0-4,0 1 0 1,0-2 0 2,0 1 0 3,0 3 0-6,0 9 0 4,0 6 0-4,0 14 0 2,-2 4 0 1,-4 9 0 4,6 3 0-7,0 4 0 2,-5 8 0-2,3-1 0 2,2 0 0 1,-2 0 0 1,-1 0 0-3,-3-2 0 2,2-1 0 1,1 5 0-3,-4 7 0 4,4-2 0-2,-3 4 0-1,-5-2 0-1,-2 3 0-1,-6-4 0 3,-3 1 0 1,-4-4 0-1,-5 1 0 0,1-1 0 2,-9 3 0-5,3 1 0 1,-9 1 0 2,-5 4 0-2,4 0 0 3,1 0 0-1,9 0 0-2,3 0 0 2,6 12 0 1,6 1 0-3,2 4 0 2,3 7 0 1,-2-2 0-1,1 6 0-1,-2 6 0-3,-1 3 0 5,3 5 0-2,-1 2 0 1,-2 1 0 1,1 0 0 2,5-3 0-7,0 2 0 3,1-8 0 0,3-6 0-1,3 0 0 2,-2-1 0 0,2 2 0-2,0 6 0 2,-2 4 0 1,0 6 0-2,-2 0 0 2,7 7 0 0,-4-5 0-1,4 4 0-3,2 4 0 0,0 4 0 4,2 5 0-1,0 4 0 0,0-6 0 0,0 5 0-3,0-8 0 3,0-3 0 1,0 3 0-2,0-9 0 0,0 1 0 1,0-5 0 0,-8-1 0-2,5-3 0 1,-2 0 0 3,0 1 0-4,1-3 0 3,1 7 0 2,-6 1 0-3,8 1 0-4,-2 1 0 2,0 2 0 1,-1 6 0 1,1 1 0 0,3 4 0-2,0 6 0 2,0-6 0 0,0 1 0-1,0-4 0 0,0 0 0 0,0-4 0 2,0-9 0-1,0 1 0-2,0-5 0 1,0 6 0 3,0 11 0-4,0 5 0 3,0 4 0 0,0 1 0-2,0-5 0-1,0-1 0 1,-3 1 0-1,0 0 0 2,3 1 0 1,-3-1 0-1,3-8 0 1,0-4 0-2,0-9 0-1,0-4 0-1,0-5 0 4,0-4 0-1,0 1 0 0,0 8 0-2,0 4 0 1,0 4 0 2,0 3 0-3,0 7 0 1,0-2 0 1,0-2 0 0,0-6 0 0,0-1 0-1,0 2 0 0,0-1 0 1,0 4 0 5,0-1 0-8,0-9 0-1,0 0 0 5,0 0 0 1,0-2 0-3,0 3 0-3,0 0 0 4,0-9 0 1,0-1 0 1,0-10 0-6,0 1 0 4,0-5 0 0,3 5 0 0,0-1 0-3,3 14 0 3,4 6 0 0,-3 7 0-2,0 5 0 3,5 0 0-2,-8-1 0 2,4 3 0-4,-4-7 0 4,0-11 0-1,1-5 0 0,-5-7 0-3,3-4 0 6,-3-3 0-1,4 1 0-7,5-4 0 5,-5 7 0-1,6 2 0 1,0 9 0 0,-3 5 0-2,6 5 0 6,2 2 0-6,-3-8 0 0,-2-4 0-1,-3-9 0 4,0-8 0-2,-7-6 0 5,5-8 0-9,-5-1 0 4,1-3 0 1,9 4 0 1,3 3 0-4,3-3 0 5,4 3 0-4,5-2 0 3,-2 1 0 1,0 1 0-3,2-3 0 3,3 0 0-7,-1-4 0 2,4-2 0 3,3 0 0 1,1 0 0-1,0 0 0-3,1 0 0 3,-1-8 0 1,0-12 0-1,-5-7 0-3,5-17 0 4,-2-6 0-1,-1-11 0-2,0-4 0 2,-12-3 0-1,4 6 0 1,-11 2 0 1,-6 6 0-1,5-3 0-3,-8-5 0 4,8-6 0-1,-4-7 0-3,1-6 0 4,1 0 0-1,0 6 0 0,-7 9 0-3,-1 0 0 4,5 4 0 2,-4 5 0-3,-3-3 0-3,5 1 0 2,-5 0 0 0,0-6 0-1,0 0 0 2,0 0 0-1,0 7 0 1,0 8 0 0,0 5 0 0,0 5 0-1,0 3 0 2,0-2 0-3,0-3 0 0,0-6 0 3,0-10 0-1,0-6 0-1,0-10 0 2,0-2 0 2,0 9 0-7,0 12 0 4,0 8 0-4,0 6 0 5,0 4 0-1,0-7 0-3,0 3 0 7,3-7 0-4,-3-9 0-1,0-10 0-2,0-4 0 3,0-8 0-2,5-2 0 3,-5 7 0-1,0 2 0-2,0 17 0 2,0 4 0 0,0 9 0-1,0 3 0 3,0-1 0-1,0-4 0-4,0-10 0 0,0-4 0 2,0-10 0 4,0-2 0-6,0-4 0 3,0 4 0-2,0 9 0 2,0 10 0 0,-5 6 0 0,5 6 0 0,-3 1 0-1,3-3 0 0,-2 1 0 2,-1-2 0-4,0 0 0 3,-2-3 0 0,1-5 0 0,1 5 0 0,-3 0 0 2,6-1 0-1,0 10 0-6,0 0 0 4,0-4 0 4,0-2 0-7,0-2 0 5,0-16 0-2,0 1 0 0,-4-7 0 1,1-9 0 0,0-3 0-2,3-1 0 2,0-5 0 0,0 3 0-1,0 8 0 2,0 0 0 0,0 5 0-2,0 3 0-1,0 1 0-1,0-1 0 4,0 1 0-2,0 4 0 0,0 12 0 0,0 9 0 4,0 7 0-5,0 7 0-1,0 0 0 4,0-3 0 0,0 4 0 6,0 0 0-13,0 10 0 3,0 1 0 2,0 7 0 2,0 1 0-3,0 1 0 0,0 4 0 2,0 0 0 0,0 0 0 0,0 0 0-2,0 0 0 3,0 0 0-2,0 0 0 2,0 0 0-4,0 0 0 3,0 0 0 0,-13 0 0-2,-7 0 0 2,0 0 0 0,-5 0 0 0,-4 0 0 0,1 0 0 0,-1 0 0-2,-1 0 0 2,0 0 0 0,-4 9 0-1,7 3 0 1,-2-1 0 2,6-4 0-2,1 3 0-2,0-5 0 5,2 0 0-8,2 2 0 6,-2-2 0-4,4-3 0 3,6 2 0-1,0-4 0-1,3 2 0 3,4-2 0-2,1 4 0 1,2-2 0 1,-4 6 0-2,0 21 0-1,1 29-11 2,3 30-86 0,0 28-60 1,0-69-150-2,0-5-113 0</inkml:trace>
    </iact:actionData>
  </iact:action>
  <iact:action type="add" startTime="22543">
    <iact:property name="dataType"/>
    <iact:actionData xml:id="d2">
      <inkml:trace xmlns:inkml="http://www.w3.org/2003/InkML" xml:id="stk2" contextRef="#ctx0" brushRef="#br0">23780 12994 355 0,'0'0'277'6,"0"0"-80"2,0 0-53 0,0 0-43-2,0 0-33 2,0 0-19 0,0 0 1 0,0 0-13-2,0 0-8 2,0 0-18 0,16-25 5 0,-16 16 6-2,-3 1-2 2,-7 3-2 0,0 3-6 0,5-2-4-2,5 4-1 2,-5 0 4 0,0 0 2-1,-1 0 8 0,-4 0-5 1,0 6 5 0,1 5-7 0,5 0-8 2,4 1 0-6,0 1-3 4,0-1 4 2,0-4 0 2,0-3 10-11,20-5-5 10,9 0 6-8,2 0-7 7,2-3-7-3,-1-21-1-1,-3-4-2 2,-10-4 1 0,-10-4-1-1,-7-1-1 0,-2-1 2 1,0 4-1-2,-7 8-1 3,-16 9 0-1,-2 12-1 0,-4 5 1-3,-7 0 0 3,4 0 0 0,-4 22 5-2,4 8-4 2,8 10 10 0,8-3-3 0,8 2 9-2,5-5 4 2,3-3 1 0,0-11-5 0,0-3-6 0,0-10-3-2,19 3-1 2,9-7 1 2,5-1-5 1,3-2 8-4,-5 0-10-4,-1 0 5 5,-2 0-2-3,-5-20-3 3,-7-7-1-1,-9-7-2 2,-7 5 2 1,0 4 0-6,0 2-2 4,-10 9 3 2,-15 3-2-4,-4 9-1 3,-1 2 2-4,1 0-1 4,-3 0 1-1,12 13 0-3,4 16 2 4,3 2 3-1,10-9-3-2,3 1 8 1,0-3-9 2,0-7 2-1,20 1-1 1,22-6-1-5,-4-8-1 5,3 0 1-2,-10 0-2 2,-10 0 4-4,-10-8-3 3,-2-11 0 2,-9 4 0-3,0-2-6-2,0 7 5 3,-9 5-2 3,-21-3 0-3,-3 6 2-4,-5 2 1 3,2 0 0 1,12 0 2 0,4 6 2-2,10 5-3 3,4 1-1-2,6-1 1 2,0-2 0-2,0-4-1 0,12 0-1 0,21-5 0 2,-1 0-17-4,0 0-15 3,-12 0-41 0,-10 3-25 1,-10 11-19-4,0-6-91 3,0 6-146 1</inkml:trace>
    </iact:actionData>
  </iact:action>
  <iact:action type="remove" startTime="25651">
    <iact:property name="style" value="instant"/>
    <iact:actionData xml:id="d3" ref="#d2"/>
  </iact:action>
  <iact:action type="add" startTime="25656">
    <iact:property name="dataType" value="strokeEraser"/>
    <iact:actionData xml:id="d4">
      <inkml:trace xmlns:inkml="http://www.w3.org/2003/InkML" xml:id="stk3" contextRef="#ctx0" brushRef="#br1">30634 17408 536 0,'0'0'202'8,"0"0"-116"-3,0 0-31 1,0 0-55 2,0 0-70 0,0 0-90-3,-20-13-147 5</inkml:trace>
    </iact:actionData>
  </iact:action>
  <iact:action type="add" startTime="28483">
    <iact:property name="dataType"/>
    <iact:actionData xml:id="d5">
      <inkml:trace xmlns:inkml="http://www.w3.org/2003/InkML" xml:id="stk4" contextRef="#ctx0" brushRef="#br0">23431 6312 307 0,'0'0'94'6,"0"0"-15"2,0 0 7 0,0 0 8-2,0 0 11 2,0 0 16 0,0 0 0-2,-70 39 3 4,70-39-19-4,0 0 4 2,0 0-32-2,0 0-34 2,6 0-7 0,18 0-9 0,16-27 11-2,7-7-7 3,13-12 2 0,9-5 3 0,11-17 12 12,6-14-11-21,9-6-4 0,-3-13-4 6,-2-4-2 0,-2-7-7 2,-4-7-4 1,4 0 2 1,1 1-7-1,-5 5 5-6,-7 14-8 5,-6 15 3-1,-10 13-6 1,-6 10-1-1,-2 7 2 3,-9 6 3-3,-1 3-1-3,-2 5-8 5,-2-4 3-2,-6 2-2 2,-5 5 2-4,1 7 0 4,-6 4-4-1,-5 10 1 2,-5 1 0-4,-3 9-1 3,-6 1 1-3,-1 2 1 0,3 3 1 0,-6 0 1 2,0 0-2 1,0 0 2 1,0 0-2 3,0 0 2-13,-6 29-1 7,-27 18-1 0,-21 15 6 1,-14 15-5-1,-9 4 2 0,-16 6-3 3,-7-1 7-6,-4-1-7 6,-12 3 0-4,-1-2-1 3,1 8 0-4,3-3-2 3,-1 5-1 1,0 0 1-1,5 0 2-3,12-4 0 3,9-1 2 0,8-7-3 0,3-8 1-1,10-4 0 0,10-12-1 2,4-9 3-1,19-14-4-2,0-2 5 3,15-13-5-3,5-4 4 4,8-9 0-4,6-5 1 2,-4-4-4-2,4 0 1 2,0 0 0 0,0 0 0-2,0 0 0 2,0 0 2 0,0 0-1 0,0 0-1 2,20 0 0-1,10 0-2-5,14 0 0 1,-2-11 1 4,-10-1 0-2,1 4 1 1,-13 3-1-2,-4 2 4 3,-3-2-5-1,2-1 4 0,-2 0-1 0,2-2 0 4,0-3-2-6,9-2 0-2,5-9 1 4,-2-5 0 0,11-5 0-3,-2-1-2 3,11-9 4-1,3-2 0 4,4-10-1 0,0 3-1-8,-8-2 0 2,-3 4 0 2,-5 5 0 2,-2 4 1-2,-7 5-2-1,3-2 2 3,0 0-1-2,0-2 1 3,7-7 4-6,5-9-5 4,2-5 3 0,-3 4-3 5,-2 6 0-1,-2 10 1-10,-10 4 0 5,7-1 1-1,-2 0-1-2,8-5 4 5,0-9-1-1,4-1-8-1,8-13 4 2,-6 1 0-4,1 0-1 3,-6 7-1 0,-2 6 2-2,-2 6 0 4,-5 5-2-4,-4 9 4 4,3 4 0-6,-5 1 0 4,1 4-3 3,-6-1 2 4,-3 10 2-15,-2-2-3 5,-2 3 0 3,-2 4 0-1,-1 3 0 2,-6 0 0-1,-1 2 0-2,1-1 0 2,-4 4 0-3,0 0 0 2,-1 0 0 2,-2 0 0-1,0 0 0 0,0 0 0-2,0 0 0 2,0 0 0 1,0 0 0-3,0 0 0 3,0 0 0-3,0 0 0 2,0 0 0-2,0 0 0 2,0 0 0 2,0 0 0-4,0 0 0 0,0 0 0 2,0 0 0 0,0 0 0 0,0 0 0-2,0 0 0 2,0 0 0 0,0 0 0 0,0 0 0-1,0 0 0 3,0 0 0-5,0 0 0 4,0 0 0-4,0 0 0 3,0 0 0 0,0 0 0 0,0 0 0-2,0 0 0 4,0 0 0-4,0 0 0 2,0 0 0 8,0 0 0-16,0 0 0 9,0 0 0 1,0 0 0-7,0 0 0 4,0 0 0 0,-8 0 0 1,-25 0 0-3,-15 0 0 5,-21 4 0-2,-15 9 0 1,-13 5 0-5,-1 4 0 5,9-3 0-1,9 4 0 2,19-4 0 0,20-4 0-4,17-4 0 0,12-5 0 0,12-6 0 2,0 0 0-3,13 0 0 5,47 0 0-4,24 0 0 0,23 0 0 3,6 0 0 3,0-20-4-2,-14 0 3-8,-12-2-1 4,-8-4 0 1,-21 5 4 2,-11-3-3-4,-11 7 1 4,-20 7 0-2,-5 4-1 1,-8 1 1-1,-3 5-1 0,0-4 1 2,0 4 0-2,0 0 1 3,0 0-3-2,-3 0 5 0,-33 29-2-3,-4 13 1 2,-4 11 3-1,-2 18-5 2,5 10 0 0,5 6 0-2,1 0 0 5,9-14 0-7,9-21 0 5,4-16 0-2,7-17 0 1,1-13 0-1,5-6-5 1,0 0-79-2,0 0-72 2,0 0-139 0,0-9-139 0</inkml:trace>
    </iact:actionData>
  </iact:action>
  <iact:action type="add" startTime="31303">
    <iact:property name="dataType"/>
    <iact:actionData xml:id="d6">
      <inkml:trace xmlns:inkml="http://www.w3.org/2003/InkML" xml:id="stk5" contextRef="#ctx0" brushRef="#br0">23194 13246 458 0,'0'0'165'5,"0"0"-106"4,0 0 61-3,0 0-23 2,0 0 0 0,0 0 28 0,0 0-12-1,-8 4-7 1,15 24-12 0,18 11-39-1,11 7-12-1,12 10 9 2,8 11-3 0,8 12-3-2,13 5-4 2,0 8-8 0,10 7-12 1,5 12 0-4,8 3 1 3,0 2-12 1,2 7 3-1,-5-8-2-1,-1-3 7-1,-15-1-14 5,-7-13 3-6,-13-16-1 3,-15-18-5-1,-13-19 0 3,-20-21 1 0,-8-6-3-3,-5-10 2-4,0-4-2 4,0-3 0 1,0 3-1 0,0-2-3-2,0-2-1 2,0 0-1 0,-23-16 5 0,-18-32-3-2,-13-13 2 3,-17-16 1-1,-6-13 2-3,-10-11-2 3,-5-6 1 4,-5-2-3-3,-8-7 3 2,4-5-1-9,2-5 0 2,2-3 0 5,10 5-1-1,6 10 4 0,4 13 0-3,13 24-1 3,15 23-2 0,21 24 1-2,15 18-1 6,11 9 1-4,2 3-1 0,0 0 1-6,0 0 0 9,0 0 4-4,0 0-4 0,0 0 8-1,0 0-7 1,0 0 0 1,0 28 0-2,29 18 5 5,14 13-4-4,14 11 0 1,14 9 1-2,5 10-3 1,17 4 8 0,7 8-5 2,6 6 8-2,10 0-10-1,9 3 2 2,-5-4-1 0,0-1-1 0,-8 5 0-1,-3-2 0 4,-12 8 3-1,-3-12-3-6,-20-12 5 2,-13-14-5 0,-18-21-1 2,-22-18 0 1,-6-13 0-4,-10-9-1 4,-5-15-1 0,0 3 1 0,0-1-3 0,0-4 4-3,0 3 1-1,0-3-1 2,0 0-1-1,0 0 1 3,0 0 0-2,0 0-4 1,0 0 3-2,0 0-9 3,0 0 7-2,-25 0 0 2,-23-7 2-4,-17-6 2 7,-13-4 0-4,-12 3 0-3,-7 3-1 5,1-3-1-5,8 6-2 2,4-1 2 1,3-2 2-3,8 2-1 4,9 1 0-1,12 6 0 4,22-4 0-5,9 6 0-2,11-3 0 1,10 3 0 1,0-2-1-1,0 2 3 4,0 0 0-4,0-4 0 2,36 4 11-1,18 0-8 0,10 0 0 2,13 0-4-2,2 0 1 0,10 15 0 1,-5 4 7 2,-7 3 2-4,-5-5-4 2,-8-3 9 0,-10-5-3 3,-11-4-3-8,-15-5-6 2,-10 0-1 6,-7 0-2-6,-8 0 0 4,-2 0-1 0,-1 0-1 2,10 0 1-7,3-16 0 2,-6-1-2 0,6-9 3 5,-1-4-1-4,-11-7 0-1,-1-7-1 0,0-31-1 1,0-6 0 4,-20-14 2-6,-13-4 0 1,5 5-1 3,4 6 4-1,2 15-4-3,9 14 1 3,0 17-1 1,11 14-2-2,2 14 2 1,0 9 0-2,0-2 2 3,0 7-5 0,0 0 8-3,0 0-2 2,0 0-1 4,0 20-1 0,22 42 6-2,14 14-4-6,5 11 0 4,-5-12-2-4,0 7 4 4,-1 4-6 0,-6 3 5 0,-10-5-5-2,-7-12 2 3,-8-13-1-2,2-10 1 2,-6-12-1-1,0-10 0-3,0-5 1 8,0-4-1-6,0-3 2 1,0-3-1-4,-6-4 2 4,5-8-4-2,1 0 3 2,0 0-2-2,0 0 1 2,0 0-3 1,0 0 1-2,-11 0-5-1,-9 0 7 3,-9-10-8-1,-14-13 7-3,-10-5 0 4,-6 6 0-1,-9 3-3-1,0 2-13-1,-6 10-22 3,-9 7-37 1,-5 0-32-1,-5 0-67-5,65 20-65 3,11 8-138 0</inkml:trace>
    </iact:actionData>
  </iact:action>
</iact:actions>
</file>

<file path=ppt/ink/inkAction19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1-23T17:51:30.129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5" units="cm"/>
      <inkml:brushProperty name="height" value="0.055" units="cm"/>
    </inkml:brush>
  </inkml:definitions>
  <iact:action type="add" startTime="6032">
    <iact:property name="dataType"/>
    <iact:actionData xml:id="d0">
      <inkml:trace xmlns:inkml="http://www.w3.org/2003/InkML" xml:id="stk0" contextRef="#ctx0" brushRef="#br0">18237 11351 605 0,'0'0'199'6,"0"0"-82"0,0 0-23 4,0 0-43-3,0 0-6 0,0 0-1 0,0 7 2 2,0-21 24-3,0-21 19 3,0-12 10-2,0 0-24 2,0 3-13-4,0 1-27 4,0 4 2-2,0-1-12 1,0 4-8-1,0-1 4 0,0-2 2 1,0 1-2-2,0-3-10 3,0 0 1 1,-3-5-11-2,-1-1 0-4,4-10 0 14,0-2-1-17,0-2 1 13,0 1 1-13,0 4-2 5,0 3 1 1,0-1 2-2,0-2-2 3,0-2 1 0,0-8-2 0,0-1 4-2,0-3 2 8,0-1-2-8,0-2 2 2,0 4-5 0,0-2-1-4,0 9 0 2,0 0 2 2,0 0-1 2,0-5-2-4,0-6 1 0,4-2 0 6,3-1 0-4,2 9-1-1,-3 2 1-3,-2 9 0 3,3 7 0 2,-4 4 0-4,0 1 0 7,2-2 1-5,-5-7-2-2,0-1 1 1,0 2 0 2,0-2-2 0,0 1 2-1,0-2-1 0,0 3 2 5,0-4 0-5,0 0 2 1,0-4-6-4,0 2 2 3,0 4-1 3,0 0 2-6,0 10-1 5,0 6-3-1,0 5-3-1,0 8 6 0,0 5-3 3,0 3 4-6,0 13-2 5,0-3 1-2,0 7 1 2,0 0 0-3,0 0 0 1,0 0 2 2,0 0-4-1,0 0 5-1,0 0-1 0,0 0-1 1,0 0-2-1,0 0 0-1,0 0 0 2,0 0-2 0,0 0-1-2,0 11 0 2,-8 30-6 1,-12 21 8-2,-6 9 2-1,-2 6 5 3,-4-6-4 1,1-7-1-5,-1-6 0 1,3-4 0 3,0-5 0 3,6-10 0-6,7-14-2 1,11-12 4 1,5-9 0-4,0-4-1 5,0 0 0-1,0-6-1-2,13-29-5 3,8-5-1-4,-1-12 6 5,-1-2-2-3,-5-5 2 0,-1 0-1 1,3-6 2 1,-1 1-3-4,-1 3 0 5,6 7-3-3,-8 9-3 1,1 22 5-3,-6 9 1 3,-4 13 1 0,-1 1 1 0,-2 0 1 0,3 0 10-2,7 0-8 4,6 28 8-1,7 36 0-1,9 20-9-1,7 12-1-3,7 5 2 14,-2-2 3-17,-1-11-3 1,-6-13 2 9,-13-22-5-5,-11-24 3-1,-7-17-3 4,-6-12-1-3,0 0-13 2,0 0-76 0,4 0-124 2,5 0-73-1,-5 0-382-4</inkml:trace>
    </iact:actionData>
  </iact:action>
  <iact:action type="remove" startTime="8717">
    <iact:property name="style" value="instant"/>
    <iact:actionData xml:id="d1" ref="#d0"/>
  </iact:action>
  <iact:action type="add" startTime="8718">
    <iact:property name="dataType" value="strokeEraser"/>
    <iact:actionData xml:id="d2">
      <inkml:trace xmlns:inkml="http://www.w3.org/2003/InkML" xml:id="stk1" contextRef="#ctx0" brushRef="#br1">25057 13692 547 0,'0'0'172'6,"0"0"-123"4,0 0-24-3,0 0-3-1,0 0-22 2,0 0-47 0,-41 0-103 0,41 0-206-2</inkml:trace>
    </iact:actionData>
  </iact:action>
  <iact:action type="add" startTime="15598">
    <iact:property name="dataType"/>
    <iact:actionData xml:id="d3">
      <inkml:trace xmlns:inkml="http://www.w3.org/2003/InkML" xml:id="stk2" contextRef="#ctx0" brushRef="#br0">16480 13779 359 0,'0'0'147'4,"0"0"-28"0,0 0-1 5,0 0-32-2,0 0-38 2,-19-153 2-4,19 131 0 6,-4 0-7-6,4-3-4 4,0-6-6-3,0-5-1 3,0-7 3-2,0 0-12 1,0-4-9 0,0 2-4-1,0-4-6-1,0 8 2 2,0 1-1 1,0 5 7-2,9-5 1-1,-2 0-4 5,3 2 4-2,0-6-7-6,0 6 2 5,-7-2-5 3,2 1 4 3,2 0-5-13,-4-3 7 7,1-6-2 9,-4-5-3-16,2-7 0-1,-2 4-4 8,0 0 4 0,0 2-4 1,2 6 0-4,6 6 1 5,2 10-1-4,0 0 2 0,7 4-1 3,-1-6 4-2,0 0-4 3,-1-1 3-4,-2-12-4 1,3-2 5 2,-5-11-4-3,2-1 5 0,0 1-3 4,-5 7 5-4,3 8-2 2,4 8-3 0,-5 12 5-1,3 0 1 0,-3 2 5 4,7 2 0-3,2-9-6 0,2-2-4 5,3-7 0-12,2-5-1 4,-2 0 0 1,-4 4 0 2,3 5 2 3,-3 3 2-6,6 3 0 1,-1 2 6 2,4-4-3 3,1-3 1-4,1-10-6 8,-1-1-1-14,4-2-2 3,-14 8-2 2,0 7 0 3,-4 5 1 1,-4 14 1-5,4-4-1 4,3 5 3-1,-5-1-1-1,5-6 7 4,4-5 0-6,2-4-6 5,2-6-4-8,2 1 0 7,-4-1 0-4,-3 3 0 7,2 7 1 3,2-8 0-15,2 7 0 5,-5-6-1 5,0 3-1-5,1-6 1 2,-4-11 1 1,-1-5-1 0,1-10-2 3,0-4 1-7,-5-1 1 3,1 3 2-1,-6 0-2 4,-3 6 0-1,-1 2 0 5,-5 1 0-14,5 4 0 5,-6-7 0 4,0-6-2-2,0 0 4 4,0-7-4-8,0 2 3 5,0-3-2-2,-13 0 0 3,0 1 1 0,1 5-1-2,-1 9 2-1,0 4-2 2,0 8 2 0,0 7-2 1,-3 3 2-4,-1-4-2 6,0-2 1-7,-1-10 0 4,-2-5 1-2,-3 2-1 5,-6 2 0-6,1 6 0 5,-2 11-1-2,-1 11 0 8,2 5 0-15,3 7-3 5,6 1 3 0,0-3-2 1,-5 1 2 0,5-10 1 0,-6-8 1 5,-3-7 1-9,-2-8-1 4,-4 6 3 4,-4-3-3 0,2 6-2-11,-3 4 1 8,7-4-1 0,-2-2-1 2,11 4 2-1,-8-8 0-3,0-4 1 8,-1-4-3-13,-2-1 4 6,-2 3-3-1,4 10 3 5,6 3-3-6,9 7 1-1,4 3 0 5,9-6 0-1,-2-13 0 0,1-13 0 7,-4-6 1-14,-3-8 2 5,2-3-3 0,-5 4 0 4,3 3 0-4,5 5 0 2,4-1 0 0,1 6 0 3,3-7 0-8,0 1 1 6,0 1-2-2,-3-6 3 2,-3 2-1-5,-1 3-1 8,-3-2-1-4,7 2 0-5,2 6 1 5,1-1 0 0,0 6 0 12,0-4 0-20,0-7 0 12,0-2 2-11,4-2-2 4,6 16 0 1,-7 11-1 2,1 7 1 0,2 7 0-3,-3 0 0 4,-3 5 0 3,0 9-1-7,0 2 1 0,0 5 0 3,0 4-2 2,0 0 2-4,0 0-1-1,0 0-2 6,0 0-3 1,0 0 1-8,-6 0-3 2,-14 19 8 2,0 6 6-1,-6 12 1 0,-5 15-6-1,1 15 4 4,5 10 1-4,-4 2 0 2,3-8 5-2,9-7-2 4,-4-23 3-4,10-15-11 5,2-21 1-5,6-5 0 1,3 0-4-1,0 0 6 5,0 0-4-3,0 0 2-2,0 0 5 1,0 0-2-1,0-10-3 2,4-18-1-2,12-9 3 2,0-2-3 0,5-10 0 0,-7-1-1-2,2-6 0 5,1-4 0-2,-1 8-1-5,0 9 2 4,0 10-3-2,-4 11 3 5,5 3-1-6,-9 8 0 1,5 6 3 2,1 3-1 0,-5 2 1-2,7 0-1 2,-5 22 0 2,11 28 13-4,4 18-10 3,3 13 1-1,7 4-1 2,5-3 5-5,-2-13-5-1,-1-13 0 4,1-16-4 0,-9-14-1 0,1-15 0 2,1-11-2 0,-5 0-17-7,-2 0-65 4,-5 0-57 3,-8 34-50-3,-12-6-35-1,0 25-389 1</inkml:trace>
    </iact:actionData>
  </iact:action>
</iact:actions>
</file>

<file path=ppt/ink/inkAction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1-23T04:57:57.383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5" units="cm"/>
      <inkml:brushProperty name="height" value="0.055" units="cm"/>
    </inkml:brush>
  </inkml:definitions>
  <iact:action type="add" startTime="44941">
    <iact:property name="dataType"/>
    <iact:actionData xml:id="d0">
      <inkml:trace xmlns:inkml="http://www.w3.org/2003/InkML" xml:id="stk0" contextRef="#ctx0" brushRef="#br0">24603 13455 315 0,'-7'0'87'6,"17"-2"2"-1,-10 4-30 3,0-2-22 0,6 0-5-3,-12 3 6 5,6-6-6-4,-4 3-3 3,8-2-4-4,-18 2-1 3,21 0-2 2,-14 0-3-1,7 0-7-4,0 0-4 1,-6-3-5 2,-17-18 0 0,-21 0 2-1,17-2 21 0,-14 3-11 2,12-3-2 1,-3-2-5-7,-4 3 1 5,0-7 2 2,-8 8-4 7,4 2-2-17,-1-19 2 7,1 19-3 3,0-10-1-5,8 10 2 3,5-2-3-1,-4-1 2 0,5-8-2 2,-3 1 2-6,2 2 1 6,-2-5-1 1,6 7 1 0,-6-6-1-4,-2 0 1 0,5-2-2 5,3 2-1-8,-13-6 0 6,11 9 0-3,2 4-1 1,0-17 0 0,-5-9 0 2,5 8 0 2,0 5 0-8,0 1 0 5,-6-3-1 1,0-4 1-3,-2 13-1 1,2-8 0 5,9 4 1-9,4 7-1 4,-4-7 1 3,9-13 0 2,-2-4 0-10,-1 0-1 6,4-13 1 2,3 5 0-6,-14-5 0 4,15-1 0 2,-4-3 0-6,-6-1 0 5,2-8 0-1,1-4-1-1,-5-1 1-1,7 11 0 4,-9 15 1-7,12 9-1 6,4 2 0-1,-5 5 0 0,2 3-1 2,-6 2 1-6,10-16 0 4,-4 0-1 0,-8-16 0 1,2-1 0-4,-3 7 0 3,3-3 0 0,0 3 0-2,2 8 0 4,-2-13 0 1,5 9 0-8,0-2 0 5,0-1 0 2,-2 7 0-6,10-8 0 4,-10 8 0 1,6-4 0-5,4 0 0 8,-12-12 0-3,5-2 0 1,-2 4 0-7,8-3 0 7,-6-1 0-5,-9-2 0 9,16 1 0-13,-3 7 0 3,-2 2 0 4,8 2 0-2,-6-14 0 2,3 9 0 1,0 1 0-2,3 9 0 0,-6-2 0 0,3 4 0 1,0-3 0 0,0-1 0-2,3 13 0 2,-1-2 0 1,11 15 0-1,-3-7 0-2,3 2 0 2,1-8 0-1,5-4 0 2,-6 6 0 3,5-2 0-9,-2 10 0 5,-5-2 0 1,10 7 0-5,-6-5 0 4,1-9 0 0,5 2 0 1,-1-3 0-4,3-4 0 3,2-5 0 1,1-3 0 1,0 5 0-7,-1-5 0 6,1 6 0 2,-6-4 0-8,6 6 0 5,-7-10 0-2,6 5 0 4,-8-3 0-3,12-1 0 3,-4-3 0-6,4 4 0 5,1-7 0 0,-4-3 0-5,15 4 0 4,-9-7 0 1,4 14 0 1,-13 6 0-8,2 4 0 8,2-4 0-1,2-3 0-3,10-7 0 2,-2 4 0 2,3-1 0-3,-1 2 0-3,-11 10 0 4,-2 5 0 2,-14 9 0-5,6 18 0 3,-5-4 0-1,-8 5 0 1,-1 2 0-1,-4 5 0 0,12 1 0-1,-8 1 0 3,-1 3 0-1,-6 0 0-1,3 0 0-1,3 0 0 4,-6 0 0-4,6 3 0 5,-3 1 0-8,-7-4 0 5,7 0 0 1,0 0 0-2,-3 5 0 0,-6 0 0 0,-47 42 0 3,-10 7 0-3,-5 13 0 3,-11 4 0-6,-2-1 0 10,13-6 0-12,1 1 0 9,8-4 0-8,5-4 0 6,17-6 0 3,5 4 0-9,9-19 0 5,11-11 0 1,4-6 0-6,11-18 0 6,0-1 0 0,5-7 0 0,-3 7 0-3,7-6 0-2,-9 6 0 4,3-2 0 1,12-27 0-1,23-11 0 0,-3-15 0-2,10-4 0 8,7-7 0-12,5-16 0 6,12 5 0 2,-5-2 0-6,10 12 0 5,-15-1 0 3,-12 24 0-9,-2 7 0 4,-6 2 0 1,-3 0 0-2,5 9 0 9,-24 6 0-13,12 2 0 10,-7-2 0-10,-16 8 0 9,7 4 0-8,-13 5 0 6,0 3 0-4,-3 3 0 5,3 0 0-2,3 0 0 0,-6-3 0-5,3 2 0 8,-3-2 0-1,3 8 0-6,0 17 0 1,-10 60 0 5,10 0 0 1,0 6 0-6,-3 15 0 3,-2 3 0 6,5-11 0-12,0-16 0 9,5-9 0-9,-5-9 0 5,0-7 0 8,6-18 0-13,4-20 0 6,-20-15 0-4,17-8 0 5,-1 4 0-2,-6-4 0 2,0 0 0-1,0-1 0-3,1 5 0 2,6-3 0-1,-14-2 0 4,10-4 0-3,13-42 0 4,-9-19 0-8,-10-8 0 7,3-10 0-2,-11-2 0 2,-1 8 0-8,-2 12 0 6,-1 9 0 3,-4 10 0-6,-4 23 0 2,17 16 0 4,-3 1 0-7,9 15 0 4,5-4 0-3,-18 2 0 4,13-2 0 0,10 3 0-1,-20-3 0-3,16 0 0 7,-6 2 0-8,0-2 0 6,0 0 0-7,0 0 0 5,0 0 0 1,-6 0 0-1,12 3 0 1,-12-6 0-3,12 6 0 2,-15-3 0 6,9 0 0-12,0 4 0 12,0 1 0-8,-31 10 0-6,17-4 0 14,-2 5 0-12,0 1 0 12,12-5 0-12,-1-7 0 16,5-5 0-14,0-3 0-4,2 3 0 51,-2 3 0-48,0-3 0-3,0-3 0 0,0 3 0 0,0 6 0 0,-2 5 0 0,-1 32 0 5,-5-5 0 2,3 16 0 8,3-3 0-13,-6-7 0 10,-9 4 0-10,8 11 0 6,-5-7 0 0,-5 9 0-2,1-3 0 2,3-4 0 0,-10-3 0 5,6-3 0-11,-3 5 0 8,-1 1 0-8,3-4 0 8,1 0 0 2,-3-3 0-9,-2 2 0 5,6-4 0 7,4-6 0-13,2 1 0 2,-5 11 0 3,2-4 0 3,2 0 0 2,-3-2 0-10,9-2 0 8,-6-4 0-5,3 4 0 3,0-2 0-3,-6-1 0 2,6-2 0 6,-4-4 0-7,10-2 0-2,-12 5 0 8,6 10 0-8,0-2 0 5,3 4 0 4,4 6 0-11,-5 8 0 4,3 6 0 5,5-14 0-8,-5 1 0 5,2-1 0 0,3-13 0 3,0 7 0-9,0-8 0 7,3 12 0 0,2-8 0-1,0 15 0 4,3 2 0-10,2 2 0 7,10 6 0-1,-1-4 0 0,-2 15 0-3,7-6 0 3,-10 1 0 4,9-8 0-3,-7 10 0-6,9 13 0 4,-6 15 0 5,8 20 0-10,14 32 0 9,-5-9 0-8,16-14 0 7,-8-26 0 2,-2-1 0-10,0-10 0 6,0-26 0 1,-6-4 0-7,-4-17 0 6,3-10 0 3,-9-4-22-2,-15 3-34 0,5 2-18-4,-4 19-19 1,-16 21-12 3,9 8-38-5,3 17-161 6</inkml:trace>
    </iact:actionData>
  </iact:action>
  <iact:action type="add" startTime="49796">
    <iact:property name="dataType" value="strokeEraser"/>
    <iact:actionData xml:id="d1">
      <inkml:trace xmlns:inkml="http://www.w3.org/2003/InkML" xml:id="stk1" contextRef="#ctx0" brushRef="#br1">30024 15153 273 0,'2'0'67'34,"0"0"-58"-32,-6 0-2-2,1 0-7 1,3-8-18-1,-11 2-36 3,9 0-49 6</inkml:trace>
    </iact:actionData>
  </iact:action>
  <iact:action type="remove" startTime="50698">
    <iact:property name="style" value="instant"/>
    <iact:actionData xml:id="d2" ref="#d0"/>
  </iact:action>
  <iact:action type="add" startTime="50756">
    <iact:property name="dataType" value="strokeEraser"/>
    <iact:actionData xml:id="d3">
      <inkml:trace xmlns:inkml="http://www.w3.org/2003/InkML" xml:id="stk2" contextRef="#ctx0" brushRef="#br1">29962 15199 126 0,'6'0'87'62,"-2"0"-67"-58,0 4 12-4,-8-12 7 1,1 8-18-1,6-3-16 0,-3 10-5 0,-4-7-2 0,-9 10-6 2,2-1-12 3,6 13-45-1</inkml:trace>
    </iact:actionData>
  </iact:action>
  <iact:action type="add" startTime="53677">
    <iact:property name="dataType"/>
    <iact:actionData xml:id="d4">
      <inkml:trace xmlns:inkml="http://www.w3.org/2003/InkML" xml:id="stk3" contextRef="#ctx0" brushRef="#br0">24335 13441 237 0,'0'0'38'2,"-4"4"-7"3,7-4 3 1,-2-4 10 1,6 4 11 1,-11-3-1-1,1 3-19 2,2 0-11 7,-25-5-6-14,8-7 6 4,-11 4-6 4,-7-9-7-7,6-3-2 5,-11 1 5-1,8 4-2 4,-8-7 3-7,5 5-1 6,5-13-3 0,-2 10 0-6,-6-5-1 3,10-4-3 2,1 7-2-3,-4-17 0 7,3 1 2-2,-5 8-1-7,0-7 2 0,2 5-1 11,1-2-1-8,7-3 1-6,-2 11-2 8,2-15 0-3,-2 7-1 4,5-4-2-4,-2 3 1 13,6-10 0-16,-9-7 1-3,11-3 3 12,-4 1-1-9,-1 0-1 10,7 2 0-10,-5-5-3 6,4 12 1-4,-2-4-1 3,-3 8-1-4,9-1 0 5,0-6 0 9,-3 6 0-14,6-6 1-3,2 12-1 7,-3-20-1-3,-3 0 1 7,1 5 0-9,10 0 0 12,-4 4 0-12,-2 5 0 10,-4-12 0-10,3-8 1 5,1 0 0-4,0-7-1 8,-11 1 2-8,7 6-1 4,-1 2-1-2,-3 19 2 4,1 4-3-6,6-5 2 11,-2 12-1-12,2 8 0 11,2-10-1-11,5 7 0 3,0 5 1 1,-4-9 0-1,-8 2 0 3,12-16 0-2,0 12 0 0,0-11 0 2,-8 12 2 1,6-4-1-4,4-1 2 3,-2 3-2-4,-2 0 0 3,-1-1 2-3,3-7-3 3,-3-5 0-2,-4 0-1 11,4 0 0-11,0-4 1-6,3 12-1 11,3-20 1-7,0 33-1 5,0-34 3-3,1 17-1 11,2 7 1-11,-4 4 2-5,4-10-3 7,-4 15 1-2,6-2-2 4,0 0 0-2,-6-4 1-3,8-6 2 5,-1-5-2-4,-2 2-1 2,-6-2 1 0,14 1-1 3,-14-2-1-7,12 4 0 4,-5-3 1-4,8 5 1 7,-5-3-1-8,1 3 1 9,-1-12 0-8,10 12-2 10,-13-5 1-11,8 3 0 10,-8-4 1-10,7-2 0 2,-3 4-1 10,-2-10 1-9,6 1 2-6,-6-4-4 10,0-8 1-3,1 8 0 9,-1-1-1-13,0 8 0 7,0-14 1-7,3 23 0 9,3 1-1-8,-6 11 1 16,2-5-1-17,7 0 2-3,-6-7 0 5,-6 6-2 3,10-7 1-4,-9 3 0 7,7 8-1-5,6-6 1 4,-8-5 0-4,6 4-1 7,2-9 1-10,-2-1 0 9,-1-20-1-8,-4 12 1 1,6-5-1 4,5 11 1-1,-13-3-1 1,17-6 0-6,-9-8 1 6,8 0-1-3,-8 15 1 5,12-5-1-6,-18 7 0 6,17-3 1-7,-10-4-1 11,7-5 0-10,2 9 0-5,-2-12 0 9,1-1 0 5,-2-9 1-9,7 18-1-1,-12-5 0 5,-5 20 0-4,-17 8 0 3,0 0-1-1,7 9 1 1,-4-4 0 2,1 12 0-5,-7 6 0 2,6 1 0 7,-3 10 0-11,0 1 0 4,-3-11 0-1,3 17 0 4,-14 4 1-6,-15 17-1 6,-9-5 1-1,-5 19-1-6,7 2 0 7,-12 2 1 7,-4 13-1-13,-5-5 1-4,8 2-1 10,5 10 1-3,-4-13-1 3,4 4 1-6,10 0 0 13,8-16 0-12,-1-7 0-4,13-15-1 8,7-1 1-5,7-21-1 8,-8 5 1-7,19-10-1 1,-11-1 0 0,4 0 0 2,20-39 1 1,-4 0 0-2,3 5-1 8,11-15 1-10,-1-8-1-2,3-3 0 4,5-5 0 6,-11 1 0-10,6 8 0 8,-8 5 0-6,2 4 0 8,-2 12 0-9,4 1 0 1,-8 6 0 3,0 3 1-1,-8 5-1 2,-3 7 0-3,-2 2 0 7,1 13 0-10,-12 0 0 10,4 1 0-7,-8 3 0-5,1 8 0 6,13 9 1 2,3 14-1 0,4 31 0-5,-2 8 0 5,10 26-1 8,5-3 1-15,-5 19 0 8,7-4 1-7,-11 3-1 9,7-2 0-9,-12-21 0 18,-8-13 1-19,4-13-1-2,0-31 0 12,-12-8 0-9,1-16 0 12,-2-11 1-10,1 8-1-5,4-11-1 11,0-3 0-7,-8 10 1 4,11-40-1-2,-4 5 0 11,-3-1 1-15,-3-16-1 11,-4 5 1-10,-6-5-1 6,-4-12 1-4,-1-10-1 5,-8-2 1-5,3 6 0 8,3-9-1-7,-8 0-1-6,5 23 1 13,6 14 0-8,5 10 0 9,9 22 0-9,2 3 1-4,1 6-1 6,-3 1 2-1,7 0-1 2,-11-4 0 0,7 8-1 0,-6-13-1 0,6 14 1 0,-1-10 0-4,-5 10 1 6,13-5 0-3,-8 0 0 1,2-5 0 0,-2 14 0 2,1-13 0-7,-6-4-1 7,-2 5 0-3,7 3 1 6,-3-2 0-10,-5 0-1 3,6 2 1 2,3-10 0-3,3 10 0 3,-9 5 0 2,9-7 0-4,-12-4-1 4,-5 1 1-5,1-1 0 10,6-7 0-13,-6 1-1 20,1 7 1-20,3-2 0 0,9 6 0 0,-3-3 0 17,3 1 0-14,0 3 0-4,-3 0 0 15,-2 0 0-12,-10 3 0-4,-7 5 0 13,-2 9 0-10,-17 31 0 11,2 14 0-12,3 11 0 12,7 4 0-12,-2-8 0 9,5-22 1-7,3-4-1 8,7-4 0-8,0 1 0 0,8-13 1 4,0-10-1-3,8-10 0 5,-3-7 0-2,3-10 0-2,5 10 0 3,5-17 0-3,3-7-1 4,14-6 1-3,5 2 1-3,2-9-1 6,6-6 0-1,-5-8 0 0,10-17-1-4,-15-1 1 9,11 7 0-11,-21 12-1 10,5 10 1-8,2 17 0-5,-12 13 0 23,-5 2 0-20,6-5 0-3,-19 11 1 24,3 2-1-19,0 0-1-5,-6 2 1 0,6-2 0 7,-3 0 0 1,3 17-1 1,-1 28 0 12,-2-2 1-14,-1 10 0-7,-5 0 0 0,-5-6 0 23,-2 14 0-18,-13-17 0-4,8 1 0-1,-3 5 0 23,1-6 0-20,2 5 0-3,1 7 0 24,4-2 0-20,-4 4 0-4,12 6 1 1,-2-9-1 12,0 13 0-11,-10-11 0 11,17 0 1-10,-17 4-1 13,4-16 0-11,6-5 1-5,-1 14 0 15,-2-9-1-13,-3-1 1 11,9-3 0-8,-6-4-1-4,12-4 1 6,-2-2 0 7,-9 7-1-10,1-1 1 8,8 3-1-6,-7 2 0-6,7-3 0 8,-5-2 0 4,1 2 1-8,7-5-1 6,-6 4 0-5,6-3 0 7,-7 4 1-9,7-2-1 5,-4 5 0 5,-9 4-1-10,13-2 1 9,-3 3 0-8,-2 4 0 4,1-3 1-4,3-3-1 4,1-3 0 2,-3-3 0-6,-4-2 0 5,4 3 0 2,3-1 0-7,-6-2 0 4,1-7 0 0,5 0 0-2,-7 2 0 1,7-11 0 2,-3 0 0 0,-2 4 0 0,0 4 0-4,-2-1 0 3,7-9 0 7,-4 1 0-13,-1 9 0 5,-2-12 0-2,7 10 0 4,-7-7 0-3,1-3 1 2,3 5-1-2,2-2 0 4,-2 0 0 3,0 0 0-10,3-3 0 3,-5 3 0 1,3-1 0 1,-4 9 0-2,1-11 0 6,3 11 0-7,0-6 0 3,-1 6 0-5,-6-5 0 9,9 7 0 6,-7 4 0-15,7 14 1-2,0-8-1 6,-8 6 0-2,3 0 0 4,-2 8 0 7,4-2 0-14,2 3 0 4,-8-11 0-1,-7 10 0 4,12-1 1-3,-4 0-1 3,5 7 0 7,-2 1 0-11,-3 3 1-5,1-2 0 10,1 4-1 0,2-1 0-5,1-1 1 5,0-5 0-6,-1 6-1 1,1-8 1 6,6 6-1-5,1 4 0 2,3 3 1 7,6-2-1-13,6 11 0 6,5 17 1-5,0 11 0 10,5-4-1-11,2-4 1 10,2-13-1-7,-6 2 0 5,14 4 1-4,-2 7-1 6,12-9 1-8,-2-2-1 8,5-19 0-9,-11-1 1 8,-9-12-1-7,3 8-1 9,-8-23 1-10,-11-11 0 15,-8-10 0-15,-10-12 0-3,0 0-3 13,-3-2-7-9,-7 4-12-2,4 7-21 6,15 10-27 1,-18 10-21 4,-3 8-29-10,1 12-49 5</inkml:trace>
    </iact:actionData>
  </iact:action>
  <iact:action type="remove" startTime="60723">
    <iact:property name="style" value="instant"/>
    <iact:actionData xml:id="d5" ref="#d4"/>
  </iact:action>
  <iact:action type="add" startTime="60725">
    <iact:property name="dataType" value="strokeEraser"/>
    <iact:actionData xml:id="d6">
      <inkml:trace xmlns:inkml="http://www.w3.org/2003/InkML" xml:id="stk4" contextRef="#ctx0" brushRef="#br1">30378 12942 176 0,'-2'-7'22'10,"-3"7"-16"-6,-3-13-6 1,7 8-1 1,1 1-40 5</inkml:trace>
    </iact:actionData>
  </iact:action>
  <iact:action type="add" startTime="62867">
    <iact:property name="dataType"/>
    <iact:actionData xml:id="d7">
      <inkml:trace xmlns:inkml="http://www.w3.org/2003/InkML" xml:id="stk5" contextRef="#ctx0" brushRef="#br0">24716 13719 188 0,'0'-5'192'4,"8"8"-160"1,-16-6 0 1,4-6-2 1,-19-2-13 1,1-6 19 0,-1-2-4-2,-2-16-1 2,-2 11 2 0,-2-16-5-2,-2 9-4 3,-6-14-1-2,3-2-4 1,-1 2-5-2,-5-6 3 4,-1 6-5-3,4-9-3 1,0-2 2-2,0 3 2 4,-4-1 4 6,2 7-4-16,-6-3-4 6,0-3 2 0,4-2-5 3,-9 3-1-1,11 3-1-1,-2 4 0-1,-10 4-2 3,18-2 0-1,-5-8-1-4,-5 4 0 5,4-12 1 0,-2 12-1-3,5-7-1 1,2 3 1 2,4-5-1-1,0-3 1 1,-1-9 0-3,-8 0-1 4,6-3 1-4,-1-3 0 2,20 5-1-1,-4 5 1 1,0 5 1-1,13 3-1 1,-6 8 3 0,-2-2-2-4,5-4 1 6,-5 5 0-4,2-3 0 0,-1-7 1 5,1-2-3-6,0-4 1 3,1-2 0-1,4-7 0 1,-8 10 1 0,2-17 2 0,-2 19-2-1,8-9 0-1,-7 12 1 2,4 4-2 3,6-9 0-8,1 20 0 6,-4-11-1 2,1-2 0-8,2-11 0 4,-4 6 1 2,4 6-1-1,0-6 0-1,3 12 0-1,3-4 1 4,0-5 0-4,-6-11-1 2,16 11 1 2,-10-8-2-4,-1 10 1 2,9 8 0 1,-6-12 0-5,5 8 1 4,3 0 1 0,-3-4-1 0,0 5 0 2,3-2 0-5,0 2 0 3,-3-2 0-1,1-1 0 2,-7 8 1-2,9-12-1-1,-7 12 1 4,4-4-1 0,-3-3 0-7,0 9-1 6,5 3-1 0,-3-10 1-4,-2 17-1 3,5-10 2 1,-5-8 0-1,13 16-2-5,-4-8 1 6,-3 3 1 0,3-2 0 6,-2 0 0-13,4 2-1 2,2 2 1 5,-4-1-2-5,4-9 1 5,1-4 0 0,2 1 0 5,2-11 0-12,8 8 1 7,-10-1 0 2,6-5-1-8,-4 20 1 5,4-17 1-3,4 14 1 2,5-3-1 2,-8 6-1 3,9-10-1-10,3-10 0 9,-3 1 0-8,6-9-1 5,-4-9 2 1,-6-1-2-4,5-8 0 3,-3-2 0 1,-1-5 0-3,-9 19 0 3,-9 14 0 1,2 11-1-6,-5 18 1 3,-7 4 0 2,-8 12 1-3,9 12-1 5,-9-11 0-6,4 4 0 2,-4 5 0-2,-4 0-1 6,11 4 1-4,-10 6 0 1,3-3 1 0,3 0-1 3,-3 0 0-11,0 0 1 9,-3 0-1 3,6-3 0-8,-6 6 0 4,3-3 0 0,0 0 0-2,3 3 1 2,-6-3-1-3,3-3 0 5,0 6 0-3,-7 1 0 3,-6 3 0 4,-3 1 0-12,4 4 0 2,-8-1 0 5,-3 15 0-1,-10 7 0-1,-5 13 0 3,-21 11 0-5,5 7 0 6,0-12 0-9,1 5 0 8,5-10 0 2,6-2 0-9,11-11 0 4,-5-3 0 3,16 2 0-6,4 4 0 3,4-3 0 2,9-9 0-1,-5 7 0 1,6-14 0-4,2-11 0 3,0-7 0-2,0 0 0 3,0-3 0-2,0 3 0 2,2 0 0-4,1 0 0 4,10-18 0-2,20 14 0 3,0-26 0-2,1-3 0-4,9-18 0 6,-2-1 0-6,2-14 0 4,-5 4 0 1,1-2 0-3,-6-1 0 5,-5 7 0 1,-5 11 0-10,-3 10 0 7,6-1 0-4,-5 15 0 5,-15 2 0-5,11-4 0 3,-1 2 0 2,7-3 0-7,-8 9 0 7,-5 10 0-4,-3-8 0 1,5 13 0 5,-12-8 0-9,13 9 0 4,-9 1 0 0,-8 0 0 4,8 0 0-4,0 0 0-3,-8 7 0 5,14 31 0-2,8 37 0 1,-3 18 0 2,-7 5 0 4,5 9 0-11,-13-3 0 2,13 1 0 1,-9-7 0 8,3-20 0-10,-7-16 0 4,9-11 0-4,-9-27 0 2,0-18 0 4,0-12 0-4,0 6 0 1,0 6 0 1,0-14 0-1,0 5 0 2,3 3 0 0,-3 0 0-5,7-19 0 4,-2-24 0 1,-8-19 0 0,-2-16 0-2,-2-7 0 0,-6-16 0 3,-3 9 0-6,9 10 0 5,0 15 0-2,-8 13 0-3,1 3 0 6,9 9 0-1,-8 9 0-3,2 16 0 2,-1 5 0 10,8 7 0-15,-5 8 0-2,15-6 0 6,-6 6 0-1,-9-1 0 2,5 2 0-1,-33 9 0 2,-3 7 0 7,-5 20 0-14,-12-1 0 12,8 0 0-10,0 1 0-4,17-4 0 16,-9-1 0-14,2 3 0 8,6 1 0-6,0-2 0 4,9-5 0 6,8 15 0-12,5-8 0 7,8-7 0-6,-3-17 0 7,6-12 0-5,9-6 0 1,-9 1 0 3,3 2 0 2,10-5 0-6,19-7 0 2,17-10 0 4,10-6 0-7,10-12 0 6,3-21 0-6,0-10 0 6,1-8 0 1,-9 6 0-8,-18 12 0 6,-15 20 0 6,-11 16 0-13,-1 9 0 15,-15 5 0-14,-4 11 0-3,0-3 0 16,4 6 0-14,-12-1 0 1,5 21 0 4,-18 58 0 1,16 27 0 7,2-5 0-12,-6-15 0 18,-2-15 0-18,15-14 0-1,0-12 0-2,-1-18-1 15,-6-10-18-13,8 7-13 6,-3-13-10 6,3 4-18-11,3 3-11 6,3-12-3-6,2 6-42 11,4-4-43-14</inkml:trace>
    </iact:actionData>
  </iact:action>
  <iact:action type="add" startTime="73697">
    <iact:property name="dataType"/>
    <iact:actionData xml:id="d8">
      <inkml:trace xmlns:inkml="http://www.w3.org/2003/InkML" xml:id="stk6" contextRef="#ctx0" brushRef="#br0">21787 12312 184 0,'-3'-43'51'2,"3"-4"3"5,-10-30-12 0,4-16-3 0,-7-26-1-2,6-31-2 5,2-16 6-3,-11-16-8 0,0-9-4-1,-8-8 2 2,1-4-11 9,-8 0-3-17,-8-7-3 7,19-35 0 0,-19-5-5 2,-2 6-3-1,9-18-4-2,-7 26 0 4,3 8 1-4,1 26-1 3,-4 22 1-2,21 28 1-1,-8 9-1 2,6 1-1 0,0 17-2-3,13 31 1 7,1 37-1-5,12 35-1-3,-6 22 6 7,2 17 24-6,3-7-8 5,5 38-17-4,13 40-5 1,-3 13 3 2,4 2-1-3,3 6 0 1,-1 4-2 0,-3 3 1 1,5 30 0-1,8 2-1 1,-2 18-1-3,-7 6 1 3,12-13 0 2,-14-6 0-3,11-9 0 0,-20-7 0 0,16 9 0 1,-7 28 0-2,12 36 0 5,1-18 0-6,-5-2 2 5,4 0-2-3,-17-2 0-2,6-25 1 4,1-5-1-1,-11-10 1-1,9 0 1 1,7-10-1-1,-19-2 0 2,4-47 0 3,-6-22 1-11,-11-27-1 6,0-12 0 2,-3-8-1-1,0-8 0-2,3-19-1 1,0 2 1 1,6 5-3 1,-6-14 3-4,-6-3 0 5,6-17 3-3,-8-2-1 0,6-23-1 0,-1-6 0 1,-5-33-1 2,7-20 1 1,-12-28 0-9,-6 5 1 6,-1-10 0-2,-11 8 1 3,11-7-1-2,-22 2 1-1,12-5 1 3,-4 2 1-1,7-21-1 0,-7-23 0-1,-5 8 1-1,12 16 1 2,-7 4 0-1,4 3-2 0,10 11-2 1,-11 5 0 0,8 10-1-2,-5 19 0 1,-1 27 0 3,12 17-1-3,4 9 0 0,3 26 0 0,0 19 0 1,10 17 1-2,-5 4 0 2,5 6-1 0,5-8 0 0,-10 6-2 2,1 3 1-5,13 0 1 3,-9 25 0-1,14 10 2 1,-8 3-1-2,7 2 0 2,0 7-1 1,9 17 0-1,0 8 0-1,-1 35 0-1,8 39 0 2,15 40 0-1,15 26-1 0,-14 10 1 3,19 36 1-4,-7 34-1 0,-8-18 0 4,-1 32 0-4,-28-45-1 2,-1-26 1 0,-19-39 0-1,8-32 0 3,-8-42 0-2,-8-64 0 4,8-43-1-9,-9-22 0 7,9-10-2-4,0-2 1 5,0-45 2-6,9-36 3 3,-9-29-2-4,-3-53 0 5,0-34 0-5,-25-37-1 5,-11-53 0 8,-9-30 1-12,-21-58 0-4,-18-91-1 6,-38-48 0 5,1 57-1-9,-17 102-1 10,15 122-5-10,26 37-35 11,6 50-47-11,24 57-77 3</inkml:trace>
    </iact:actionData>
  </iact:action>
  <iact:action type="remove" startTime="76796">
    <iact:property name="style" value="instant"/>
    <iact:actionData xml:id="d9" ref="#d8"/>
  </iact:action>
  <iact:action type="add" startTime="76802">
    <iact:property name="dataType" value="strokeEraser"/>
    <iact:actionData xml:id="d10">
      <inkml:trace xmlns:inkml="http://www.w3.org/2003/InkML" xml:id="stk7" contextRef="#ctx0" brushRef="#br1">28505 15175 192 0,'4'-2'67'10,"20"2"-52"-7,-22 2-11 2,-2-7-4 2,-5 10-32-1</inkml:trace>
    </iact:actionData>
  </iact:action>
  <iact:action type="add" startTime="78797">
    <iact:property name="dataType"/>
    <iact:actionData xml:id="d11">
      <inkml:trace xmlns:inkml="http://www.w3.org/2003/InkML" xml:id="stk8" contextRef="#ctx0" brushRef="#br0">21717 12022 383 0,'-3'-34'40'3,"-7"-8"-3"7,4-11-2-8,-1-6-14 5,3-4 2-1,-3-1-2 2,-2-4-3 2,-7-1 0-3,4 1 0 1,2-5-1-1,0-5-7 1,4-12 0-1,3-11-1 1,-4-1 1 0,-2 1 3 0,1-6-2 1,-2 17 0 13,10 12-3-22,4-6 1 1,-8-12 0 11,-9 0 1-9,10-13-1 10,-15-7-4-10,-8 17-1 5,0-4 0-2,3 2-1 3,1-23-2-5,-5-9 2 11,-1 2-2-8,8 0 2-7,8 13-2 9,2 7 1-1,-6 10 1-1,6-5 0 1,-6 1-1 13,9 5 0-15,-11-8-1-6,14 16 0 0,-19-7-1 9,17 9 1 13,-7 3-1-16,7 17 0-4,-1-6 0-1,3 20 0 8,4 13 1-2,-6 4-1 14,6 20 0-18,0 6 0-3,6 0 0 18,-6 4 1-13,4-1-1-5,-4 15 0 4,0-5 0 2,0 0 0 3,0 0 1 2,-4 9-1-6,-2-4 1 1,12 11 2 6,-6 30 3-8,4 19-4 12,3 14-1-11,-1-8 0-5,4 21 0 11,3-2 0-7,6 19 0 6,-5 27-1-5,1 12 0 6,11 15 1-6,-9 2-1 4,10 10 0-4,0 10 1 3,-1 4-1-1,-6-15 1 2,7-31-1-2,-4-7 1 3,-6-5-1-4,6 16 2 10,-2-11 1-11,-1-14 0-5,0-12 1 13,-10 13 3-10,-1 9-1 7,-2 3-1-6,-2-14-2 8,3-17 1-7,0-8-3 5,-4-15 1-6,5-6 1 6,1-9-1-5,3-13 0 8,-6-19 1-8,-7-15-1 0,4-11-1 3,-11-4-1-2,10-9 0 5,1 6 0-8,-11-1 0 3,10 0 0 3,1-1-1 3,1-3 0-10,-10 1 0 8,5 6 1-5,-4-3-1 4,8 0 1 0,-4-3-1-3,0-10 0 1,5-16 0 3,-14-10 1-4,6-8 0 8,-4-10 0-11,3-19-1 9,-5-38 0-6,-11-17 1-6,-4-37-1 10,-9-21-1-2,-3-24 1 7,-8-29-2-9,-8-46 1-6,-4 16 1 9,-1 6-2 7,-2-1-5-11,5 12-22-5,-1 4-9 11,-13 22-15-6,4 66-45 8,10 47-47-9</inkml:trace>
    </iact:actionData>
  </iact:action>
  <iact:action type="remove" startTime="81513">
    <iact:property name="style" value="instant"/>
    <iact:actionData xml:id="d12" ref="#d11"/>
  </iact:action>
  <iact:action type="add" startTime="81519">
    <iact:property name="dataType" value="strokeEraser"/>
    <iact:actionData xml:id="d13">
      <inkml:trace xmlns:inkml="http://www.w3.org/2003/InkML" xml:id="stk9" contextRef="#ctx0" brushRef="#br1">28295 14888 241 0,'0'0'103'11,"0"13"-56"-8,0-22-7 2,-3 14-14 0,0-10-18 3,0 14-8 0,-17-1-3-2,2 6-13 3,-5 2-44 0,20 8-98 0</inkml:trace>
    </iact:actionData>
  </iact:action>
  <iact:action type="add" startTime="84017">
    <iact:property name="dataType"/>
    <iact:actionData xml:id="d14">
      <inkml:trace xmlns:inkml="http://www.w3.org/2003/InkML" xml:id="stk10" contextRef="#ctx0" brushRef="#br0">21732 11792 222 0,'3'-9'93'3,"-3"-7"-47"2,-18-7 3 4,15-3-17-4,-4-4-6 1,3-4-2 2,-5-12-3 0,5-11 1 0,-2-1 1-1,6-3-1 2,0-7 0 0,3-10-4-4,0 4-2 1,-6-14-1 3,3-4-4 0,-7-3-1-3,1-14 1 3,12 10-2 6,-6-2 1-15,-5-1 0 8,14-6 2-4,-6 3-1 6,4-7-1-2,-10 6-1 0,3 7 1-4,-7 0-2 6,-2 5-1-2,14-9-1 0,-5-3-2-2,0 4-1 2,7 4-1 1,0-1 1-3,-7 8 0 4,-3 5-1-5,3-1 0 4,-1 6 0-2,1 3-1 1,-3 5 0 2,7 5 0-5,-1-2 0 3,7 2 0 0,13 8 0-3,-7-2 1 2,-4-2-1 2,4 12 1-1,1-12-2-2,-9 3 0 2,-3-6 0 0,-5 12 0 0,-3-11 0 0,3 16 0 0,0-3 0-5,-7 27 0 5,7 7 0 2,5 13 0-1,-13 3 0-3,11 6 0 0,-6-3 0 2,2 11 1 1,2 9 3-2,-14 13 0 0,9 22-2 3,1-8 1-4,-4 35-2 1,-3-24 0 0,7 15 0 0,-5 3 0 1,-5-5 1 0,-3-7 0-2,9 15 0 2,-3 34-1 0,3-6 0-2,14 14-1 3,3 2 0-2,-10 11 1 2,21-10-1-4,-14 1 1 3,1 3 0 2,3-1-1-4,6-7 1 2,-14-4-1-1,0-4 2 1,7 3-2 1,2 3 2-3,-12-4 0 1,2-20 0 0,-12 5-1 2,13-4 0 3,-3-1 0-9,-3 5 0 3,-1 12-1 2,4-5 1 2,12-2 0-7,-4-5 2 6,2-6-1-1,3-12 2 0,12 1-2 0,-9-12 2-1,0-12-3 0,-9-4 1 3,3-7 0-7,-13-12 0 6,-8-8-2-1,8-4-1 0,-9-14 0-2,8 2 1 3,-3-17-1-1,1 9 0 1,9-6 1-3,-3-2-1 1,0-12-1 0,-3-29 2-2,9-20 1 4,-15-14 1-2,9-3-1 2,-7-14 0-2,-6 0-1 1,6-16 1 1,-6-2-1 0,10-5 0-4,-8-1 1 1,0 5 0 5,-1 15 0-3,12-4 1 3,-1 10 0-8,2-17 0 2,-8-12-1 4,-3 1-1-4,3 13 2 2,4-16-2 2,0-9 0-2,3-11 1 2,0 11-1-4,0 9 0 4,3 5 0-1,-3 16 1 2,-8 3-1-6,8 20 0 5,0 0 0-2,-8 11 0 1,11-3 1-2,-11 3-1 2,-8-10 0 0,8 16 0 0,-8 4 0-1,4 4 0 1,8 22 0 1,-9-7 0-5,6 13 0 4,4 4 0 0,3-5 0 0,3 4-1 1,4 5 2-3,6-9-1 3,-10 11 0-3,13-6 0 1,-12 5 1 1,6 6-1-1,-3 9 1 0,-11 0-1 1,8 5 0-2,-4 0 0 2,6-17 0 1,-3-3 0-3,7 5 0 3,-8 10 0-2,-2 5 1 1,3 5-1-3,-3-5 0 7,-5 0 1-7,2 11 1 3,-13 40 3-3,-5 16-4 3,-14 9-1 3,-10 9 1-4,-14 10 0 5,8 7-1-9,-6 9 2 5,4 12-2 1,9-9 2-4,4-4-1 2,6-21 1 3,8-27 1-5,9-31-1 1,1-17-1 4,13-16-1-1,9-4 0-3,-6-3-1 2,17-25 1-2,15-24 2 2,-7-13 0-1,7-4-2 1,11-13 1-3,-14-7-1 4,16-10 0-1,-7 8 0 5,-12 6 1-9,4 5-1 5,-12 29 0-5,11 5 0 4,-11 7 0 2,1 13 0-7,-1 10 0 6,-7 7 0-4,-9 15 1 4,5 8 0-2,-7-8 0 2,13 29 0-2,13 28 3 2,-9 32-2-3,12 25-2 4,19 5 1-6,-9 6 1 5,5-7-1 6,-6-24 1-13,-2-7-1 6,-6-19 3-5,7-9-2 6,-20-11-1 1,22-23 0 2,-27-14 0-10,-9-8 0 5,-14-8-1 0,19 2 0 2,-8-3 0-4,3 6 0 3,-6-6-1 1,6-2-1-2,-14-6 0 2,1-22 1-3,-7-12 1 3,4-3 0 2,-10-13 1-8,2 4-2 4,-2-4 1 2,-3 2 0 3,-1-7-1-10,-1 7 0 6,-1 1 1 2,1 4-1-6,-1 8-1 5,12-1 0-4,-13 3-2 3,14-10 3 5,1 23-3-11,-1 2 2 6,15 17-1 4,-8 8 0-10,9 2-2 7,-4 10 0-4,1 5 1 6,-16-10 3-8,6 19 1 6,4-6 1-1,-14 12-1-1,3 18 1 2,-21 7-1-3,2 12 1 2,9 11 0 2,-14 4-1-1,1 9 1-6,4 2-1 5,11-13 0 6,-1-5 0-12,14-18 1 7,-3-16-1 2,13-8 1-9,10-19-1 5,-10-15 0 6,15 3 0-12,-10 3 1 7,13-20-1-1,15 0 0 0,1-12 1 2,-1-7-1 1,-1-8 1-4,12-17-1 2,5-6 0-3,-1-26 0 3,4 6 0 5,-7 0 1-10,4 11-1 5,-17 7 0 5,-11 13 0-11,-3 30 0 8,-1 7 0-7,-12 22 0 8,0 5 0-6,3-5 0 4,-3 7 0-4,0 3 0 4,5 24 0-3,10 20-1 2,-9 4-1 3,1 5 2-6,-4 1 0 3,1-5 0 4,-4-18 0-9,0-5 0 4,0-11 0 4,0-14 0-8,-1-9-1 6,-2 2 0-1,0-14-2-4,-7 8 1 7,0-11-1-6,2 6 0 4,0-2 1-2,-4 8 1-1,3-8-1 2,1 3-2 0,-4 1 0 0,11 6-1 2,-2 5-1-6,-10 7 3 4,10 19 3 0,-4 19 0 1,-2 14 1-1,15 8 0 1,-12 0 0-5,2-3-1 3,4-5 0 2,-3-1 0-1,-2 4 0-3,5 3 0 2,3 15 1 3,-1 21-1-1,1 14 1-5,7 9 1 3,-7 4-1 2,1-36 0-1,-1 6 1 2,-3-8-1-7,-3 5 0 5,3 10 1 2,0-10 1 0,0-15 0-7,-7-1-1 6,7-21 0-2,-13 1-2 1,8-4 1 0,5 13 0-2,5 18 0 2,2-7 0-2,-4 8 4 2,10 4 1 0,-13 2-3 1,13-15-2-2,-6-1 2 3,5-2 0-7,-1-8-1 6,0-14 0 0,-1-6 0-5,-5 0 1 4,3-5 1 0,5-12-1 1,-19-14-2-1,2-7 0-3,-15-3-1 3,35-5-1 0,-19 3 1-2,6-10 0 3,-6-10-1 2,6 16 0-9,-8-12-4 6,7 4-17-1,4-9-14 2,-6-27-29-2,4-3-21 4,2 0-37-4,1 17-175 5</inkml:trace>
    </iact:actionData>
  </iact:action>
</iact:actions>
</file>

<file path=ppt/ink/inkAction20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1-23T17:51:30.129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5" units="cm"/>
      <inkml:brushProperty name="height" value="0.055" units="cm"/>
    </inkml:brush>
  </inkml:definitions>
  <iact:action type="add" startTime="3403">
    <iact:property name="dataType"/>
    <iact:actionData xml:id="d0">
      <inkml:trace xmlns:inkml="http://www.w3.org/2003/InkML" xml:id="stk0" contextRef="#ctx0" brushRef="#br0">8457 10939 628 0,'0'0'70'4,"0"0"9"1,0 0 38 5,0 0-74-1,0 0 18-3,0 0 40 0,0 0-15 2,-9 18-18 2,9-46-24-4,12-19-19 0,15-2-2 2,1-1-9 2,2-9-1-4,2 0-1 0,0-3-1 1,0-5-4 5,-4 5 8-9,1 2-7 5,1 3 6 2,0 7 1-1,8 5 1-6,4 4-1 5,-7 4-9 1,1 12 2 0,-2 0-7-5,2 8 3 5,-1-1 2-1,5-1 4 1,5 2 2-5,3-3 6 5,0 3-4-1,4 4-9 2,-4-2 0-7,-2 4-4 6,-12 5-1 1,-5-1 4 0,-12 0-1-5,-5 7-2 1,-1 0 1 3,-9 0-1-2,8 0 1-3,-4 0-2 6,1 0 1 2,-1 0-3-5,-5 0 4-4,5 0-2 4,-3 0 0 3,0 0 0-3,-2 0 2-4,6 0-2 6,2 0 0 1,1 0 1-1,0 0-2-7,-5 4 3 8,-2-4-4 2,-1 0 4-3,-2 3-1-3,0-3 0 2,0 0-2-2,0 0-1-1,0 0 2 1,0 0-1 3,0 0 0 0,0 0-1-4,0 0-1 1,0 0 0 4,-14 0-11-1,-15 0 13-4,1 0 2 3,5-24-1 0,-6-7 1 4,2-4-1-5,2-5 0-3,-1 3 1 6,7 12-4-5,5 9 7 1,1 6-5 2,5 4 1 0,5 5 0 0,1-1 0-2,2-5-4 0,-3 7 3 4,-2-3 1-2,5 3 1-2,0-3 0 0,0 3 5 6,0 0-1-5,0 0 9 2,10 0 6-4,25 16 4 3,4 5-21-3,11 2 8 4,-3-4 5-2,1 1-2 2,2 2 7-4,0 1-14 3,0-1 5 1,-3 3-4 1,-3-1 5-2,-3 3-3 2,-13 1 4-7,-9-2 1 3,-7-4-1 1,-12-1-1 3,0 3-3-2,0 1 3-2,-31 6-8 0,-9 7-3 1,-9-1 2 1,-2 1 9 4,2-7 11-5,14-4-4-1,-1-10-7-1,11-1-5 1,9-10-2 3,7 0-6-2,5-2 5 1,4-4-5-2,0 0 0 2,0 0-3 0,0 0 2 0,0 0-5-2,0 0-23 4,9 8-42 0,-1 21-86-1,-8-16-79-3,3 6-185-1</inkml:trace>
    </iact:actionData>
  </iact:action>
  <iact:action type="add" startTime="6745">
    <iact:property name="dataType" value="strokeEraser"/>
    <iact:actionData xml:id="d1">
      <inkml:trace xmlns:inkml="http://www.w3.org/2003/InkML" xml:id="stk1" contextRef="#ctx0" brushRef="#br1">15488 15029 413 0,'0'0'107'9,"0"0"-61"-3,0 0-46 0,0 0-25 3,0 0-54 1,0 0-334-5</inkml:trace>
    </iact:actionData>
  </iact:action>
  <iact:action type="remove" startTime="7161">
    <iact:property name="style" value="instant"/>
    <iact:actionData xml:id="d2" ref="#d0"/>
  </iact:action>
  <iact:action type="add" startTime="7163">
    <iact:property name="dataType" value="strokeEraser"/>
    <iact:actionData xml:id="d3">
      <inkml:trace xmlns:inkml="http://www.w3.org/2003/InkML" xml:id="stk2" contextRef="#ctx0" brushRef="#br1">15417 14862 711 0,'0'0'0'5,"0"0"-6"1,0 0 4 2,0 0-57-2,0 0-84 2,0 0-271 0</inkml:trace>
    </iact:actionData>
  </iact:action>
  <iact:action type="add" startTime="8740">
    <iact:property name="dataType"/>
    <iact:actionData xml:id="d4">
      <inkml:trace xmlns:inkml="http://www.w3.org/2003/InkML" xml:id="stk3" contextRef="#ctx0" brushRef="#br0">8451 10822 381 0,'0'0'147'5,"0"0"-1"0,0 0 6 4,0 0-39-3,0 0-15 4,0 0-12-4,0 16-35 0,0-16-24 2,0-8 6 2,6-21-9-4,11-4-13 0,1-6-3 2,8-6-3 2,1-2 2-4,5-4 2 0,0 4 8 2,0 1 0 2,-4-2-3-4,4-3-1 0,-4 7-4 2,4 1 2 4,3 4-4-8,-1 6 9 3,5 2-4 7,1 1 0-5,1 0-3-8,-5 6 1 4,5-1 3 5,-2 3-6-4,1-3 4 2,1 7-2 0,-5-1 7 0,2 1-10-2,-3 1 1 3,-1 3-7-2,0 1 6 2,-7 0 0-4,7 6 5 4,-7 1 4-4,-6 0-10 8,-1 6 1-7,-1-3-6 5,-2 1 6-5,3 2-6-1,-4 0 0 1,3 0 0 1,-7 0 0 2,4 0-1-2,-3 0 2 3,3-2-2-2,-5 2 2 0,5-5-2-3,-1 5 2-1,-2 0-2 5,-3 0 2-1,-4 0-1 0,-6 0 0-2,1 0 1 4,-1 0 2-2,0 0-3 0,0 0 0 0,0 0 0-2,0 0-4 0,0 0 4 2,0-5-2-2,-7-9 2 6,-29-5 0-3,-8-4 1-3,4-3 0 3,-4-1-1-5,6-2 0 2,7 1-1 3,2-3 3-4,5 0-4 3,4 3 2 0,4 5 0 0,6 10 0-2,4 4-1 2,2 9 0 1,4 0 2-2,0-2 0-1,0 2 1 2,0 0 8 0,0 0-8 0,0 0 4 0,0 0-4-2,0 0 1 3,20 6-2-3,8 12-1 2,1 5 1 2,-2 1-1-5,-2 0 12 1,-2-1-8 2,3-4 1 1,0-3 0-1,-6 0-1 0,1-5-2 0,-5-2-1 2,-8-4 3-4,0-2 5-3,-8-1 6 5,0 6-4 2,0 10 8 1,0 8-10-8,-12 10-5 6,-15 3 0-4,-7-8 7 4,7-1 1-4,-5-3-3 3,9-6-1 0,2 2-1 0,1-3 10 1,4-3-10-1,3 0-1-1,1-6-6-1,8-6 1 1,0 0-1 2,4-5-4-3,0 0-1 0,0 0-19 2,0 0-22 2,0 9-38-4,0-6-51 1,0 5-165 0</inkml:trace>
    </iact:actionData>
  </iact:action>
  <iact:action type="add" startTime="13486">
    <iact:property name="dataType"/>
    <iact:actionData xml:id="d5">
      <inkml:trace xmlns:inkml="http://www.w3.org/2003/InkML" xml:id="stk4" contextRef="#ctx0" brushRef="#br0">23929 11465 355 0,'0'0'209'6,"0"0"-75"0,0 0-49 3,0 0-11-3,0 0-21 2,0 0 26 0,0 0 15 0,8 32-6 0,-8-30-5-2,0-2 2 2,0 0-21 0,0 0-27 0,0 0-13-2,0 0-8 2,0 0-3 0,4 0-10-2,10-2 2 2,1-15 0 0,11-2-2 0,-6-2 1 0,5-4-1-1,-2 2 6 0,3-2-2 2,-3 1 4 0,-2 0-7-3,-1 5 0 1,3-2-3 0,-3 4 3 1,4-1-2 0,0-1-1-2,-3 2 1 3,6-3-2-3,-5 0 2 1,1 2 0 1,2-1 3 0,2-1-4-2,-2 3 7 3,-5 0 2-2,3-2 1 4,2 3-4-2,-2-5-6-1,3 1 1-3,-3 0-1 1,1 2 2 1,-1-1-1 1,6 4-2 0,-5-2 1 0,1 4 3-2,-2-4-1 0,6 4 0 2,-1 2 2 1,5-2-5-2,-2 1 5-1,1-3-4 4,-1 2 3-4,3-1-4 4,-2-3 2 2,0 0-2-5,1 6 1-5,-3-3 4 5,-1 6-2 0,2-4 4 0,-2 2-4 3,0 1 8-4,7 0-11 0,-3 0 2 2,6 4-1 1,-7 0-1-1,7-1-1-2,-5 2 1 1,5 4 5 2,-6-1 0-3,2 1 4 1,-2 0-8 2,4 0 4-1,-7 0-4-3,-1-4-1 3,-1 4 0 0,-8-2 2 1,5 2-2-1,-2-3-1-3,-6 0 0 3,2 3 2 0,4-5 2 1,-8-1-3-4,4-3-1 3,1 5 0 3,-7-6 1-4,1 5 0 2,-1 2 0 1,0 1-1-5,-2 2 2 0,2 0 0 0,0 0 1 3,-2 0-2 0,4 0 0-2,-7-4 0 2,-2 1-1 0,2 3 0 1,-6-3 1-2,-2 3-3 1,0 0 3-2,0 0 0 3,0 0-3-2,0 0 1-1,0 0 1 2,0 0-1 0,0 0 1-2,0 0 1 2,0 0-2 0,0 0 0 2,0 0-2 0,0 0 3-3,-10-2-8 1,-20-11 5-3,-9-4 1-1,-5-3 3 4,-1 1 0 1,-4-2-1-1,3 7 0-1,1 6 2 0,0-1-2 0,7 6 2 3,10 1-2-2,10-3 2-1,8 5-2-1,8 0-1 2,2 0 1-2,0 0-3 1,0 0 4 4,0 0 0-5,0 0 2-1,0 0 2 5,0 0-2-4,12 0 1 0,8 0-2 7,6 0-1-6,0 0 0 3,2 0 0-5,2 0 0 0,3 7 1 3,5 1-2-2,-6 1 3 4,-4 3 3-4,-8-4-3 2,-11-3 1 1,-2 4 1-2,-7-3 2-1,3 1-1 0,-3 3-3 2,0 6 4 0,0 6-4-1,0 4 6 2,0 9-7-2,-19-5 5 0,-9 7-4 4,-9-7 5-2,-10 4-7-2,-2-6 4-3,1-4-3 4,5 0-1-1,6-10 0-1,10-3 2 4,11-5 0-4,10 0 0 0,-1-6-2 2,7 0 0 0,0 0-1-2,0 0 1 6,0 0-2-3,0 0 2-3,0 0-6 1,0 0 2-1,0 0-39 2,16-4-45-2,11-4-56 2,-9 5-150-2,-2 3-446 2</inkml:trace>
    </iact:actionData>
  </iact:action>
</iact:actions>
</file>

<file path=ppt/ink/inkAction2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39.7093" units="1/cm"/>
          <inkml:channelProperty channel="Y" name="resolution" value="39.58763" units="1/cm"/>
          <inkml:channelProperty channel="T" name="resolution" value="1" units="1/dev"/>
        </inkml:channelProperties>
      </inkml:inkSource>
      <inkml:timestamp xml:id="ts0" timeString="2021-01-29T03:23:58.483"/>
    </inkml:context>
    <inkml:brush xml:id="br0">
      <inkml:brushProperty name="width" value="0.05292" units="cm"/>
      <inkml:brushProperty name="height" value="0.05292" units="cm"/>
    </inkml:brush>
  </inkml:definitions>
  <iact:action type="add" startTime="9850">
    <iact:property name="dataType"/>
    <iact:actionData xml:id="d0">
      <inkml:trace xmlns:inkml="http://www.w3.org/2003/InkML" xml:id="stk0" contextRef="#ctx0" brushRef="#br0">4659 9213 0,'0'34'178,"0"1"-50,0 0-24,0 0-51,0-1-14,35-34-22,0 35 15,-1-35 84,1 0-68,0 0-7,0 0-26,-1 0 1,1 0-9,35 0 8,-35 0-6,-1 0 8,1 0-10,0 0 2,0 0 6,-1 0-8,1 0 17,35 35 8,-36-35-25,1 0 2,0 0-2,0 0 0,34 0 8,-34 0 3,0 0-10,0 0-2,-1 0 0,36 0 12,-35 0 56,-1 0-37,1 0-4,0 0 24,0 0-30,0 0 0,-1 0-23,1 0 29,0 0-9,-35-35 220,0 0-236,0 1-1,0-1 12,0 0 49,0 0-40,0 1-24,0-1 10,0 0 1</inkml:trace>
    </iact:actionData>
  </iact:action>
  <iact:action type="add" startTime="21990">
    <iact:property name="dataType"/>
    <iact:actionData xml:id="d1">
      <inkml:trace xmlns:inkml="http://www.w3.org/2003/InkML" xml:id="stk1" contextRef="#ctx0" brushRef="#br0">4033 12758 0,'0'35'68,"0"0"-28,0 0-16,0-1-9,0 1 4,35-35 142,0 0-153,-1 0 15,1 0 1,0 0-10,0 0-11,0 0 4,34 0 8,70 0-6,-69 0 2,34 0-6,35 0 5,-35 0 0,-34 35-5,-35-35 4,34 0-4,1 0 4,-35 0 0,34 0-3,-34 0 5,34 0-5,36 0 1,-1 0 1,-34 0 2,-36 0-4,36 0 5,-35 0-3,69 0-1,-69 0-2,0 0 5,-1 0-4,36 0 0,-35 0 5,-1 0-4,1 0 8,0 0-7,35 0 2,-36 0-2,71 0-2,34 0 2,-70 0-1,-34 0 1,35 0 0,-1 0 1,1 0-3,34 0 3,-35 0-1,-34 0-1,0 0 2,0 0 44,0 0-36,-1 0-9,1 0-1,0 0 4,0 0-5,-1 0 68,1 0-62,0 0-3,0 0 12,-1 0-10,71 0 22,-70 0-11,-1 0-7,1 0 7,0 0-12,0 0 5,-1 0 173,-34-70-163,35 36-14,0-1-4,0 0-1,-35-34 2,34 69-1,-34-35 0</inkml:trace>
    </iact:actionData>
  </iact:action>
  <iact:action type="add" startTime="24510">
    <iact:property name="dataType"/>
    <iact:actionData xml:id="d2">
      <inkml:trace xmlns:inkml="http://www.w3.org/2003/InkML" xml:id="stk2" contextRef="#ctx0" brushRef="#br0">12934 12793 0,'0'35'37,"0"0"-20,0-1 15,35-34 60,-35 35-84,35-35 67,0 0-63,0 0 12,-1 0-1,1 0-1,0 0-8,34-35-3,-34 35 11,0 0-11,0 0-4,-1 0 2,1 0-1,0 0 10,0 0-6,0 0 31,-1 0-20,36 0-8,-35 0 7,34 0-6,-34 0 15,0 0-6,0 0-2,-1 0-7,1 0-8,-35-34 270,35-1-273,-35 0 21,0 0-8,0 1-15,35 34 6,-35-35-3,0 0 21,34 0-6,-34 1 0</inkml:trace>
    </iact:actionData>
  </iact:action>
</iact:actions>
</file>

<file path=ppt/ink/inkAction2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39.7093" units="1/cm"/>
          <inkml:channelProperty channel="Y" name="resolution" value="39.58763" units="1/cm"/>
          <inkml:channelProperty channel="T" name="resolution" value="1" units="1/dev"/>
        </inkml:channelProperties>
      </inkml:inkSource>
      <inkml:timestamp xml:id="ts0" timeString="2021-01-29T03:23:58.483"/>
    </inkml:context>
    <inkml:brush xml:id="br0">
      <inkml:brushProperty name="width" value="0.05292" units="cm"/>
      <inkml:brushProperty name="height" value="0.05292" units="cm"/>
    </inkml:brush>
  </inkml:definitions>
  <iact:action type="add" startTime="7724">
    <iact:property name="dataType"/>
    <iact:actionData xml:id="d0">
      <inkml:trace xmlns:inkml="http://www.w3.org/2003/InkML" xml:id="stk0" contextRef="#ctx0" brushRef="#br0">16898 18181 0,'0'35'33,"0"0"-20,0 0 1,0-1 2,35-34-8,-35 35 8,0 0 11,35-35-16,-35 35-3,35-1 1,-35 1 10,34 0-3,1-35 51,0 0-40,0 0-22,0 0 11,-1 0 2,71 35-13,-1-35 5,0 0-3,70 0-1,0 0 4,0 0-4,0 0 4,-70 34-3,0-34 1,-34 0-2,34 0 4,70 0-3,69 0 1,-34 0 1,34 0-1,-104 0 0,105 0 0,-70 0 0,69 0 0,-104 0-1,-35 0 0,36 0 0,-36 0 4,-35 0-4,36 0 4,34 0-8,0 0 6,0 0 0,-35 0-2,-34 0 0,138 0 2,-138 0 0,34 0-1,-69 0 0,69 0-1,-34 0 0,-35 0-1,34 0 3,36 0 0,-36 0-2,35 0 3,-34 0-3,69 0-1,-69 0 2,138 0 0,-69 0-1,0 0 4,105 0-4,-105 0 1,0 0-3,-35 0 5,-34 0-3,-1 0 2,1 0 0,-35 0-2,34 0 0,35 0 2,36 0-2,-1 0 0,-35 0 2,0 0-2,35 0 1,-34 0 1,-1-34-1,35 34 1,-69 0-2,-1 0 0,-34 0 3,34 0-3,-34 0 0,35 0 0,34 0 1,-34-35 1,-36 35 6,1 0 1,0 0-9,0 0 1,34 0 0,36 0 1,-36 0-2,1 0 2,34 0-2,-34 0 1,-1 0-1,1 0 2,-1 0-1,1 0 2,-36 0-2,1 0 0,35 0-1,-35 0 1,34 0-1,1 0 2,-1 35-2,1-35 2,34 0-1,70 34 1,-70 1-1,35-35 2,35 35-4,0 0 4,-35-35-2,0 35 1,105-35-1,-175 0 2,1 0-3,-36 0 3,36 0-3,-35 0 10,34 0-5,1 0-4,-1 0 0,1-35 0,-35 35 1,34 0-1,-34 0 1,0 0 24,-1-35-29,1 35 4,0 0-1,0 0 5,34 0-9,-34 0 13,0 0 65,0 0-73,-1 0 0,-34-35-2,35 35 2,0 0-1,0 0 1,69 0 0,0 0 1,-34 0-1,-35 35 0,-1-35 62,1 0-54,0 0-1,0 0 32,0 0-31,-1 0 63,-34-35-61,0-34 14,35-1-19,0 35-6,0-69 2,-35 69 0,0 1-3,0-36 3,34 70 0,-34-35-2</inkml:trace>
    </iact:actionData>
  </iact:action>
</iact:actions>
</file>

<file path=ppt/ink/inkAction2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1-23T17:51:30.12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779">
    <iact:property name="dataType"/>
    <iact:actionData xml:id="d0">
      <inkml:trace xmlns:inkml="http://www.w3.org/2003/InkML" xml:id="stk0" contextRef="#ctx0" brushRef="#br0">1744 9078 601 0,'0'0'132'6,"0"0"-9"-1,0 0 17 4,0 0-55-2,-191-91-27 1,117 91-16-2,-1 0-7 2,1 5-3 0,3 27 6 0,-2 5-13-2,1 10-2 2,-1 0-4 0,1 4-12 0,4-1 6-1,4 1-11 0,4 1 7 1,7 0-7 0,8 10 6-2,-2 0 3 4,2 6 5-4,11 1-1 3,3 2-4-4,8 2 2 9,7-1-9-8,0 7 13 2,7-3-12-5,7 11 6 5,2 1-8 0,0 4 4 0,2-4-4-3,35-12 1 7,6-7 0-4,11-4 3-2,14 2 6 0,9 4-12 1,14 5 2 1,13-3-2-1,2-5 1-1,6-18-1 6,7-18 2-5,-2-30-1 0,3-2 0-3,-9-26 0 5,-11-34-1-1,-16-19 0 1,-13-5-1-5,-12-19 0 8,-8-4 0-3,-10-7 0-2,-5-6 0-3,-6 13 1 3,4 16-4 1,-7 21 6 0,-7 16-2 0,-4 3 1-2,-3-1-4 3,-10-14 1-2,-3-10-1-2,0-13 1 3,-3-12-3 1,-21 0 3-1,-13 11-2-2,-2 13 2 2,-7 16 1 5,-5 10-3-2,2 4 2-9,-6 7-1 3,-9 9 1 2,-13 10 1 1,-16 4-1-2,-8 17 0 1,-2 0 1 2,2 0 0-1,11 0 4-1,6 0-1 0,8 10-5 4,11 2 3-2,-2-2-1-2,11 5 0-4,-1-1 0 5,7 7-1 0,0 8 3-3,5 10-1 6,2 10 3-2,4 9-2-2,5 10-1-3,-2 14 0 3,9 10 2 2,3 3-2-1,3 6 4-3,2 6-4 6,-4 6 5-2,5 8-3-2,2 8 22-1,8-5-16 0,8-9 11 2,0-16-6 0,8-13-3-2,55-12 4 2,34-15-3 0,40-9-7 0,40-19-4-2,35-16 1 2,33-15-2-1,6-10 5 3,-31-41-5-6,-36-26 0 5,-56-33 0-2,-54-30-2 1,-41-35-6-2,-33-12-46 2,-6 0-82 0,-42 131-91 0,5 25-255 0</inkml:trace>
    </iact:actionData>
  </iact:action>
  <iact:action type="add" startTime="5450">
    <iact:property name="dataType"/>
    <iact:actionData xml:id="d1">
      <inkml:trace xmlns:inkml="http://www.w3.org/2003/InkML" xml:id="stk1" contextRef="#ctx0" brushRef="#br0">2728 12012 593 0,'0'0'161'4,"0"0"-9"4,0 0-4-2,0 0-61 2,0 0-4 0,0 0 11 0,0 0-16-1,87 15-33 0,-46-15-2 1,5 0-10 0,8 0-5-2,8 0 9 2,-1 0-9 0,3 0-4 0,3 0 4-2,-6 0-1 2,5 0-12 0,1 5 13 0,-3 5-9 1,8 0-1-4,1 2-4 6,3-4-2-6,7-1-3 2,7-5-3 1,1-2 3 0,-4 0-5-1,-1 0 8 1,-8 2 3 2,-4 4 3-1,-2 3-9-4,-6 2 5-1,-3 0-6 7,7-3-4-4,0-2-4-1,4-3-3 1,5-3 0 1,-2 0 6 2,4 0-2-4,2 0 5 0,-2 0-6 2,0 3 1 2,-4-3 2-4,3 3 2 0,-3-3-4 14,2 0-1-19,-5 0 4 1,0 0-1 26,-6-12-2-28,-2-1 3 0,-6 1-3 2,4 4-2 4,-4 8 2 3,1 0 2-1,7 0-3 2,7 0 1-6,6 0-3 5,3-9 5-3,2 1-5 4,-5-3 9-6,-10 0-10 6,-1 1 4-1,-1 5-1-3,-4 0 1 0,4 2-1 2,-1-1 0 0,4 3 0-1,1-5 2 1,-1 3-1-2,-1 0-1 5,-1-1-3-6,-11 4 2 1,2 0-1 5,0 0 2-5,1 0-1 2,-1 0 0-2,6 0-2 4,2-1 6-4,-1-5-2 0,2 0 1 2,-6-1-4 5,2 0 4-2,-8 1-2-10,2 4 0 5,-6 2 0 3,2-3 0-3,-2 0 2-1,4 0 0 5,1 3-1 3,2 0 1-6,0 0 1-5,-2 0-5 5,-2-3 2 3,-1 0 0 0,-3 3 0 1,2 0 1-10,3 0-2 7,1 0 4-2,-2 3 4 2,-1 9-5 0,-5-7-4-2,-6-5-1 4,4 0 3-3,-1 0-1 1,7 0 1-3,2-5-1 2,0-7 2 0,10 9 1 3,-3 1-1-4,6 2 3 0,-2 0-3 5,-2 0-2-2,-9 8-2-5,-1 3 1 4,-15-2 2-2,0-5-4 4,-8-4 2-5,9 0 4 4,1 0-6 3,7 0 6-4,6-15-4-4,7-7-1 0,6-3-1 9,2-1 2-8,0 3 0 2,0 1 1 0,-6 11 2 4,-4 2-3-5,-4 9 4-2,-2 0-4 6,1 0-1-3,-3 0-1-1,-3 0 0 2,0 7-2 0,-7 3 0-1,1-1-1-1,-2-8 6 4,4 6 2-3,3-2-1 2,-5 3 2-5,1 1-4 5,4 6 0-1,-3-4 0 0,-1-5 0-2,5-3 1 2,-4-3-2 0,3 0-4 0,4 0 7-2,-1 0-4 2,-4 0 3 1,5 0-1-2,-6 0 1-1,0 0 1 2,-2 0-1 0,-1 10 0 0,-1 2-5-2,-1-7 5 2,2-5-2 0,-4 0-4 1,10 0 5-5,-4 0 0 4,3 0-2 1,2 0 4-1,0 0 0-2,-8 8-4 2,1 1 3 0,-1 5-1 0,1 3-1-1,-4-3 6 0,4 0-7 2,1-3 0-2,-3-9 3-1,4-2-1 2,-5 0-1 0,-1 0 2 5,1 0-2-2,-5 0 1-9,-1 0 4 24,3 0 2-25,-6 0-1-1,10 10-4 0,-2 3 2 6,1 4-2 3,2-8 1-3,-1-3 0 2,2-6 0 0,1 0 0 0,7 0-3 0,-7 0 6 1,-2-8-2 1,1-5 0-5,-8 6-2-2,-6 1 1 5,-3 0 0 0,-3 3-1 1,-3 1-2-4,5-1 1 4,4 3-58-1,0 0-41 0,-1 0-18-2,-5 5-8 2,-24 6-63-1,0 6-118 3</inkml:trace>
    </iact:actionData>
  </iact:action>
</iact:actions>
</file>

<file path=ppt/ink/inkAction2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1-23T17:58:58.474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50"/>
    </inkml:brush>
    <inkml:brush xml:id="br2">
      <inkml:brushProperty name="width" value="0.05292" units="cm"/>
      <inkml:brushProperty name="height" value="0.05292" units="cm"/>
      <inkml:brushProperty name="color" value="#FFC000"/>
    </inkml:brush>
  </inkml:definitions>
  <iact:action type="add" startTime="18223">
    <iact:property name="dataType"/>
    <iact:actionData xml:id="d0">
      <inkml:trace xmlns:inkml="http://www.w3.org/2003/InkML" xml:id="stk0" contextRef="#ctx0" brushRef="#br0">9415 13655 561 0,'0'0'260'4,"0"0"-135"5,0 0-72-3,0 0 6 2,0 0-52 1,0 0-1-4,0 0 15 3,18 0 40 0,-18 0-5 0,0 0-4 0,0-2-7-3,2 2 5 3,-2 0-6 0,6 0-8-1,-6 0-17 0,0 0-9 1,0 0 10 0,0 0 2-2,0 0 9 4,0 0-7-4,3 0 13 2,-3 0 0-2,0 0-4 4,0 0-2-4,0 0-11 3,0 0-5-4,-36 0-15 6,-11 0 52-6,-6 0-44 3,1 0-3-1,-9 0 1 0,0 0 4 3,-7 0 0-2,-5 0-2-1,-9 0-1 0,1 2-2 2,-6 9 5-2,0 3-4-1,0-5 7 2,-5 2-10 0,5-4 11 0,3-3-7 0,0-1-2-2,6-3-1 2,4 0-3 2,0 0 4-6,3 0-4 5,1 0 4-2,4 0-4 3,15 0-1-6,0 0 0 4,9 0-2 0,5 0 2 0,6 0-1-2,11 0 0 7,4 0 1-9,6 0-1 5,7 0 2-4,0 0-4 0,-4 0 4 3,7 3-2 0,-6-1 0 0,-3 7 1-1,-1 2-2 2,-3 4 0 1,1 3 1-5,4 8 1 3,-4 2 1-2,8 9 0 2,-3 4 0-2,-2 8-1 5,0 3 0-2,-2 10-2-3,8 9 2-1,-2 7 0 3,1 3 1 0,4 5-2-1,-3-2 3-1,3 3 3 2,0 2-4 0,0 10-2 0,0 2 0-2,0-6 1 3,0-3 0-2,0-11 1 2,0-8-3-5,0-7 4 8,0 0-1-7,7-4 1 3,-2-3-2-3,3 2 0 6,0-4 0-5,-1-13 0 2,2-4 0-1,-2-1 0 0,-3-7 0 2,5-4 0-2,-6 2 2-1,5 2-1 4,-5-2 0 1,3 4-2-5,4 5 1 0,-4 0-1 0,1-9 0 0,-4-3 1 4,-1-19-2-4,-2-3 4 1,0-5-3 1,3 0 3 0,-3 0-2 0,4 7 0-2,2-2 0 2,-3 3-2 0,4-3 0-1,2 2 1 1,-2-2-1 0,3-3 2-1,-3 1 0-1,9 4-4 2,0-2 6 0,3 3-2 0,-3-1 0 0,-3 0 0-2,-6 5 1 2,6-4-1 1,-3 2 0-4,0 2 1 5,4-7 1-1,-4-1-1-2,10-1-2 0,3-3-3-1,13 0 1 5,8 0 3-6,2 0 0 1,9 0-1 0,6 0 4 4,4 0-3-3,4 0 4-1,3 0-3 2,3 0 2 0,5 0-3 0,6 0 0-2,2 0 0 3,5 0-1-1,7 0 4 0,7 0-3-3,-7 0 1 3,-6 0 3 0,-7 0-4 0,-13 0 0-2,6 0 1 3,1 0 2-2,-4 0-3 1,6 0 0-1,1 8 0 0,-3 4 0 1,-1-4-2 2,1 1 4-2,-4-1-7-1,-3-5 5-2,-2 2-2 3,-4 4 1-2,5-1-1 5,-5-3 1-6,1-2 0 6,2 6 0-3,6 6 2-4,7-8 1 5,9 3 0-3,4 3-2 0,0-13 0 2,-5 6 0 0,3-1-2-3,-9-2 2 10,2 2 0-8,1-5 1 1,-10 0-2-4,5 0 3 3,-4 0-2 3,1 0 3-4,-4-8-5-2,0-1 4 7,-2 1-2-5,-2 1 0 1,-1-5 0 4,5 7-3-5,3-8 6-1,-5 13-5 3,-2 0 4 0,-12 0-4-1,-6 0 1 0,-15 0 0 1,-6 0-1 1,-11 0 1-3,-6 0 0 3,-2 0-2 1,1 0 3-5,-3 0-1 0,-3 0-3 2,-9-2 5 2,5 0-4-1,-6-8-1-2,0-20-1 2,0-27-8 1,0-24 8-1,0-40 4-3,0-25 2 3,-17-26 0 0,-4-16 0 2,-2 3-2-2,-3 8 1-1,7 16-1 0,6 13 0-1,2 7 0 1,6 11 0 0,2 2 0 2,-7 1 0-2,4 4 2-2,-14 7 0 8,0 12-1-4,-5 8 0-4,-11 17-4 0,4 15 2 4,3 17 1-3,3 16-3 4,10 10 4-7,2 5 0 6,-5 2-1-2,-5 3 2 3,-6 0-2-5,-13 9-1 3,-14 2 2 2,-11 0-1-3,-12 0 2 2,-8 0-3-4,-21 0 4 5,-19 0-1-4,-15 0-1 4,-3 0 6-6,-2-7-3 4,14 1 7-2,13 2-4 8,10 4 1-9,10 0 4 2,5 0-7-1,4 0 5-1,3 0-9 2,1 2 11 2,-5 13-10-1,3 4 4-2,-7-2-2 2,0-1 5 0,-3-1 2 0,6-5-7-1,7-6 4 0,10-1-3 1,9-1-1 3,0-2 0-3,10 0 5-3,-2 0-7 1,-4 0 0 2,1 0 2-2,-14 6 4 3,3 3 9-2,0 1-4 7,1 2-1-8,5-2-4-2,-1 3-4 3,5-6-3 1,4 3 0-3,4-3 0 3,8 3 0 3,10-3 0-3,11-1 0-2,11 0 0-1,9-6 0 3,7 0 0 3,0 0 0-6,0 0-10 1,37 0-112 2,-6-9-132 2,12 9-153-2</inkml:trace>
    </iact:actionData>
  </iact:action>
  <iact:action type="add" startTime="25443">
    <iact:property name="dataType"/>
    <iact:actionData xml:id="d1">
      <inkml:trace xmlns:inkml="http://www.w3.org/2003/InkML" xml:id="stk1" contextRef="#ctx0" brushRef="#br1">14783 16145 635 0,'0'0'142'4,"0"0"-70"4,0 0 31-1,0 0-36 0,0 0-25 1,0 0 34 0,0 0 4-2,-190-6-8 2,130 6-13 0,-5 0-3 0,-10 0-15-2,-3 0-20 2,-7 0-4 0,-2 0 7 0,3 0-1-1,-4 0-9 2,4 0 13-1,-7 0 2 11,1 0 0-14,-2 0 5-5,3 0-3 5,2 0-3 3,7 0-7 0,9 0-8-2,0 0-4 2,3 0 0 0,7 0-8 1,-6 0 12-4,6 0-4 4,-4 6 2-2,-3 1 1 3,4 3 3 2,-1-5-5-12,-2 1-3 8,-2 0 1-2,-2-3-2 3,1 2 6-2,3-2-7 2,-7 6 6-4,-1-2-7 3,5 4 8 0,-1-5-3 0,3-2-9-2,7-2 1 2,5-2-2 0,-4 2 1 3,0-2 0-4,3 4 4-1,2 5-4 0,-2-9 0 0,5 7 0 2,4-1 0 3,2 5 0-3,0-3 0-3,-5 1 4 0,2-1-4 7,-5 0 4-3,3 1-1-2,6-2-1-3,5 1-2 3,-2-8 0 1,1 0 1 4,-5 0 0-5,-5 0-1-4,-6 0 0 5,1 0 0 0,-1-8 3-1,7 4-1 0,-4-1-2 1,3 2 0 0,2-4 0 2,-2 2-3-6,2 0 3 4,-5-3 1 0,2 2-1-2,-4 0 0 3,1 6 2-2,7-7-2 3,-2 7 0-2,7 0 1 1,-2 0-2-6,2 0 2 5,3 0-1-2,4 0 3 5,1 0-3-4,2 0 0 0,-3 0 2-3,2 0 1 4,-3 0-2 1,-2-4-2 0,4 4-2-5,-1 0 3 5,-1 0-1-1,-6 0-1 0,-8 0 1-2,-4 0 1 4,-4 0-3 0,-8 0 2 2,0 0-2-10,-5 6-3 3,1-1 6 2,7 3 0 1,0-3-6-2,15 2 4 8,8-2 0-7,8 0-1-3,14 2 6 2,3-2-3 3,-8 4 4-3,-4 2-8 2,-5 1 4-2,2 1-1 2,-2-6-1 2,13 0-15-1,4-4 5 4,8 0-1-13,4 3 13 6,-9-4 1 2,-3 7 0-3,-9 10-1 4,-14 1 0 3,6 3-1-5,-5-4 1 0,9-4-9-2,12-8-1 3,7-4 10-1,7-3-23 1,3 0 12-1,0 0 5 1,0 3 6 0,0-3 2-2,0 0 1 1,0 12-3 1,0 10 0 0,0 13 3-2,0 1 0 3,0-6 1-2,0 1-3 3,0 3 1-6,0 7 1 8,0 3 1-7,6 14-2 1,-2 3 2 1,-4 4 3 1,0 9-5 1,0-10 4-1,0 5 3 0,0-8 7-1,0 1-16 0,0 0 4 0,0 2-1-2,0-2-2 4,0 19 4-1,0 1-2 1,0 6 3 0,0 6-2-1,-10-1 8-4,-3 8-1 5,0-9-7-5,1 2-3 5,6-4-1-1,-1-2 0 0,3-14 1-2,1 6-1 2,-6-15 1 0,6-16-1 2,3 1 2-1,-1-1 1-3,1-4-3 0,0-13 0-2,0-2 1 5,0-11-1 1,0-4 0-1,0 7 2-3,0-2-5-1,0-3 6 4,0-3-2-2,0-3 1-2,0-9-3 4,0 11 2-1,0-9-2 0,0 1 1-2,0-5 0 4,0 0 0-1,0 0 1-1,10 0-3-4,7 0 5 6,12 0-4-5,5 0 4 3,6 0-5-2,4 0 5 2,6 0-2 0,8 0 1 0,15 0 0-1,10 0 2 0,2 0-3 2,-1 0 9-2,-1 0-6 5,-9 0 4-5,-2-5-6 1,1 1 4-3,-1-4 1 3,1 1-3-3,-5 1-3 7,-2-5 1-5,1 3 0-3,-3 3 2 2,-5-7-2 4,-2 0 1-3,-9 9 0 0,0-2 3-1,-2 0-3 2,-4 5 3 0,-1 0-3 0,-1 0-3-2,1 0 0 3,2 0 0-2,5 0 0 2,7 0 0-4,2 0 0 6,-1 0 0-3,5 0 0-2,3 0 0 1,-3 0 0-1,2 0 0 2,-6 0 0-2,0 0 0 5,-1 0 0-5,4 0 0 1,-3 0 0 2,7 0 0-2,0 0 0-1,4 0 0 2,5 0 0 1,-5 0 0-4,4 0 0 4,-4 0 0-2,1 0 0 3,-4 0 0-4,-3 0 0 0,-5 0 0 2,-1 0 0-2,-1 0 0 4,3 0 0-2,6 5 0 1,1 0 0-4,6-5 0 1,3 0 0 2,-3 0 0 0,2 0 0 1,-12 0 0-4,-5 0 0 3,-1 0 0 0,-7 0 0 0,6 0 0-2,5 3 0 8,2 4 0-6,0-7 0-5,10 0 0 1,9 0 0 4,4 0 0 1,-2 0 0 3,-5 0 0-5,-7 0 0-4,-5 0 0 6,4 0 0-2,-2-10 0-1,10 5 0 6,-3-6 0-3,0 2 0-3,6 4 0-1,-2 0 0 1,2-2 0 2,-1 2 0 0,-2 0 0-2,0 2 0 3,-6-3 0-2,1 0 0-1,-3-5 0 5,-6 7 0-2,14 0 0-4,-3-1 0 0,9-2 0 4,1 1 0-2,6 6 0 2,-6 0 0-4,0 0 0 6,-3 0 0-4,-6-2 0-1,-2 0 0 5,-5-2 0-6,9-7 0 1,-6-1 0 2,3-1 0 0,-3-1 0 3,-3 3 0-5,-3-1 0 1,-5 12 0-2,-13-5 0 2,0 2 0 2,-11-2 0-2,2 5 0 1,-6-7 0-2,5 7 0 2,0 0 0 1,0 0 0-2,1 0 0-1,-5 0 0 2,3 0 0 0,-2 0 0 0,3 0 0-2,-3 0 0 2,2 0 0-1,-8 0 0 2,-4 0 0-3,1 0 0 2,1 0 0 0,2 0 0 1,2 0 0-4,6-5 0 3,-8-7 0 0,-5 10 0 0,-7-4 0-1,-3 1 0 0,-3-4 0 2,0 4 0-3,-5 5 0 1,2-12 0 1,2 6 0 0,1-8 0 0,3-16 0-2,-6-15 0 2,3-28 0 0,-7-24-17 0,-3-14 0 1,0-12-2-1,0-5 9-1,0-1-6-3,0 8 13 4,0 10 0 0,0-2 2 0,-3 7 1-2,-11-12 0 3,-5-4-1-2,-2 4 1 1,6 6-1 0,-3 5 3 3,-1 15-2-3,0 4 0 1,6 13 0-8,0 4-4 8,-1 11 4-3,1 9 0 2,4 1-2 0,-2 6 2-2,-3-8 0 3,4 3-1-2,-3 6 2-1,2 7-2 6,3 14-2-3,1 9 3-4,0 0-3 2,-3 9 1-1,1 3 1 3,-10 1-3 1,-10 0 3-5,-7 0 2 0,-12 0 3 3,-1 0-3 0,-5 5-1 0,-1 3 0-3,0 1 0 4,0-3-1-1,-2-1 2 0,8-5-3-2,-2 0 4 3,2 0 1-2,-2 0 0 2,5 0-5-4,-2 0 2 3,2-11 0 0,-1-2 1 0,-3 4-1-2,9 3 0 1,5 6 0 3,0 0 1-5,7 0-1 5,-3 0 5-1,1 0-3-1,-2 7-1-4,3 5 0 3,1 0 0 3,0-4 1-4,-3 4-2 3,4-9 0-4,-8 2 1 4,3 0 3-2,2 7-1 2,-2-7-4-1,-1 7 2 0,-5-4 0-2,12-3 2-2,2-2-1 7,9-3-1-5,0 0-1 4,9 0 0-5,0 0 3 2,1 0-4 4,6 0 2-1,0 0-2-5,0 0-1 0,-4 0 2 2,1 3 0 5,-6 5-5-5,-13 10-11-2,-11 7-64 2,-3 2-120 0,23-18-66 0,13-6-244-1</inkml:trace>
    </iact:actionData>
  </iact:action>
  <iact:action type="add" startTime="37008">
    <iact:property name="dataType"/>
    <iact:actionData xml:id="d2">
      <inkml:trace xmlns:inkml="http://www.w3.org/2003/InkML" xml:id="stk2" contextRef="#ctx0" brushRef="#br2">24245 13263 746 0,'0'0'177'3,"0"0"-53"6,0 0-42-1,0 0-14-2,0 0 9 2,0 0 32 0,0 0-22 0,0 0-19-1,5 15-9 1,19-47-1-1,10-9-17-2,6-12-20 6,18-17 4-6,10-11-7 4,9-20 2-3,12-12 5 2,3-11-1 1,3-8-2 0,-1 0-11 1,-10-1 6-6,-7 7-9 5,-8 11 5-1,-2 8-9-1,-6 11 0-3,-5 14-2 4,-5 13 0 2,-10 10-1-3,-2 11-1 0,-2 3 1-1,-5 6-1 3,-4 8 4-2,-5 6-4-1,-6 6 6 2,-3 4-6 2,-4 3 2-2,0 4-1-1,-7 5-1-2,-3 3 2 3,0 0-2 0,0 0 3-2,0 0-3 4,0 0 9-1,0 0-8-5,0 0 5 3,0 0-4 1,0 0 1-1,0 0-3 2,0 0 0-1,0 0-1-3,0 0 2 4,0 0-2-1,0 0 2-2,0 0-1 2,0 0 0 0,0 0-2 0,-3 0 0-2,-28 0 2 6,1 3 4-4,-6 17-3-2,-8 2 1-1,-12 8 0 2,-21 10 5 1,-4 11-7-3,-8 4 0 4,-2 6 2 2,10-9-2-4,4-7 1 0,18-8-1 0,15-18 0-2,16-9 1 4,15-10-2-1,13 0 1-2,0 0-1 2,0 0-3 0,21-17-1 0,22-3 5-2,7 0 1 5,3 0-1-5,5 3 0 0,6 0-1 3,1-2 2-3,2-4-2 2,-2-2 2-2,-3-1-2 2,-1 1 0 0,-10 0 1 4,-5 3-1-5,-7 7 1-1,-14 5 0-1,-7 5 0 5,-7 5 1-5,-8 0 0 2,-3 0 1 1,0 0 0 0,0 0-2-2,0 0 0 2,0 10 2 0,0 20-2 0,-3 16 1-2,-23 14-3 2,-2 4 4 0,0-2-5 1,0-8 2-2,13-17-7-1,1-10-35 2,10-16-20 2,4-5-48 0,0-3-50-4,0-3-93-1,0 0-291 2</inkml:trace>
    </iact:actionData>
  </iact:action>
  <iact:action type="add" startTime="38203">
    <iact:property name="dataType"/>
    <iact:actionData xml:id="d3">
      <inkml:trace xmlns:inkml="http://www.w3.org/2003/InkML" xml:id="stk3" contextRef="#ctx0" brushRef="#br2">24366 12567 551 0,'0'0'196'2,"0"0"-65"4,0 0-4 2,0 0-53-2,0 0-11 2,0 0 9 0,110-27 3 0,-110 57 11 0,0 19-5-1,0 15-6 0,0 11-16 1,-10 10-14 0,-11-4 6-2,-5-3-3 3,-1-4-9-2,-2-3-6 1,4-5 2-2,5-1-14 2,-5 3-7 2,-2 2-1-6,2-3 4 9,2-6-9-6,2-9 9 2,5-12-7-2,5-13 11-4,2-10-11 7,5-12 3-3,4-1 1 0,0-3-4 0,0-1-3 0,10 0-6 1,31-7 8 0,15-27-1-2,2-2 5 4,2 2-13-1,-4 3 0-2,1 3 0-1,-7 5 0 1,-6 1 0 0,-2 0 0 3,-6 2 0-3,-7 3 0-1,-6-1 0 1,-10 11 0 0,-5 5 0 0,-6 2 0 1,-2 0 0 2,0 0-8-2,0 0-119 0,0 0-92-3,0 0-165 2,0 5-668-1</inkml:trace>
    </iact:actionData>
  </iact:action>
  <iact:action type="add" startTime="39097">
    <iact:property name="dataType"/>
    <iact:actionData xml:id="d4">
      <inkml:trace xmlns:inkml="http://www.w3.org/2003/InkML" xml:id="stk4" contextRef="#ctx0" brushRef="#br2">25727 12295 606 0,'0'0'191'6,"0"0"-44"2,0 0-46 0,0 0-38 0,0 0-4 0,0 0-11-2,5 149 5 2,-5-102 21 0,0 12-6-2,0 10-12 3,0-2-9-2,0 14 7 1,0 5-15-2,0 8 2 2,0-2-3 0,0-1-8-2,0-5-2 5,0 1 0-5,11 1-4 2,-3-4-16 5,5-7 6-8,6-16-10 6,2-14-1-7,9-13-3 2,-7-11 0-2,3-10-7 6,-11-4 2-1,-2-9-24-4,-6 0-62 2,-7 0-49 1,0-22-86 0,0 2-51-2,0 3-346 6</inkml:trace>
    </iact:actionData>
  </iact:action>
  <iact:action type="add" startTime="39654">
    <iact:property name="dataType"/>
    <iact:actionData xml:id="d5">
      <inkml:trace xmlns:inkml="http://www.w3.org/2003/InkML" xml:id="stk5" contextRef="#ctx0" brushRef="#br2">25711 13121 287 0,'0'0'388'5,"0"0"-198"3,0 0-33-2,0 0-40 3,0 0-65-2,0 0 12 2,-208 110 12-4,132-54-10 3,-3 3 3 1,8-1-21-4,9-9-7 4,16-10-21-2,18-17-14 1,12-8-6 0,13-7-2 0,3-7-10-2,16 0-61 2,35 0-95 0,-22-4-75-2,-9 4-505 2</inkml:trace>
    </iact:actionData>
  </iact:action>
</iact:actions>
</file>

<file path=ppt/ink/inkAction2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1-23T18:03:53.485"/>
    </inkml:context>
    <inkml:brush xml:id="br0">
      <inkml:brushProperty name="width" value="0.05292" units="cm"/>
      <inkml:brushProperty name="height" value="0.05292" units="cm"/>
      <inkml:brushProperty name="color" value="#00B050"/>
    </inkml:brush>
    <inkml:brush xml:id="br1">
      <inkml:brushProperty name="width" value="0.05292" units="cm"/>
      <inkml:brushProperty name="height" value="0.05292" units="cm"/>
      <inkml:brushProperty name="color" value="#7030A0"/>
    </inkml:brush>
    <inkml:brush xml:id="br2">
      <inkml:brushProperty name="width" value="0.05292" units="cm"/>
      <inkml:brushProperty name="height" value="0.05292" units="cm"/>
    </inkml:brush>
  </inkml:definitions>
  <iact:action type="add" startTime="22442">
    <iact:property name="dataType"/>
    <iact:actionData xml:id="d0">
      <inkml:trace xmlns:inkml="http://www.w3.org/2003/InkML" xml:id="stk0" contextRef="#ctx0" brushRef="#br0">4171 4136 766 0,'0'0'275'6,"0"0"-91"0,0 0-21 2,0 0-45 0,0 0-45-2,0 0 0 2,0 0-20 0,0 0-7 0,0 0-5-2,0 0-1 3,0 0-9-2,-145 20 18 2,52 2-18-4,-10-4-11 4,-1 1 15-2,-9-5-24 2,-5 3 7-2,7 3-9 0,-5-4 2 1,3 5-11 0,1-3 0 0,2-1 0 0,8 6 0-2,4 1 0 18,6-9 0-23,-2 0 0-1,-3-7 0 5,-6-2 0 3,-1-3 0-2,4-1 0 6,3-2 0-7,17 0 0 3,3 0 0-1,9 3 0 3,4 5 0-6,3-3 0 4,9 5 0-2,-1-3 0 2,9-1 0 0,1 3 0 1,6-1 0-3,10-2 0 1,2-1 0 1,9 1 0 0,-1 0 0-2,1 5 0 2,-3 6 0 0,-6 5 0 0,1 7 0-2,-2-4 0 3,4 0 0 2,-1-5 0-6,11-6 0-1,6-6-18 5,-1-1 18-1,7-5-15 0,0 6 12-2,-4 6 1 2,-5 12 2 0,6 13 2 0,2 20 1-1,1 13-3 0,0 13 3 1,0 5 0 0,0 3-3 0,0 1 3 1,0 3-2 5,0 4-1-12,0 3 1 2,0 6 1 3,0-1 0 4,0 4-1-5,4 1 4-2,9 7-3 5,0 5 8-1,7 2-10 0,-1-2 0-3,-1-2 0 4,0-9 0-1,-2-11 0 0,3-3 0-1,-4-8 0 3,1-3 0-6,-5-6 0 4,1-8 0 1,-9-2 0-2,-2-16 0 3,-1-15 0-5,0-15 0 0,0-18 0 5,3-3 0-4,-3-7 0 3,5 0 0-3,-1 0 0 2,-3 0 0 0,2 0 0 0,13 0 0-2,7 0 0 4,15 0 0 0,8-3 0-3,2-6 0-3,6-4 0 3,0-2 0 1,-1 3 0 0,7 2 0-2,9-1 0 4,5 5 0-2,15 0 0-3,6 1 0 2,10-1 0 1,6-7 0 0,2 6 0 2,0 1 0-6,-1 1 0 4,5-1 0 0,4 4 0 0,-5-2 0 0,-8 4 0-1,-8 0 0 1,-7 0 0-4,-2 0 0 6,2 0 0-3,4 0 0 2,3 0 0-2,5 0 0-1,-2 12 0 2,-2 2 0 0,8 3 0 0,-5 6 0-3,3-7 0 5,6 1 0-3,5-5 0-1,2-9 0 2,-7-3 0 0,-4 0 0 0,-9 0 0 4,-12 0 0-3,1 0 0-6,2 0 0 4,-1 0 0 0,6 0 0-1,-1 0 0 4,0 0 0-4,-8-7 0 2,-3 1 0-2,-5-1 0 1,8 0 0 2,-3 7 0-1,3 0 0-2,-3 0 0 5,-4 0 0-5,3 0 0 3,-5 0 0-5,-1 0 0 4,-5 5 0-1,5 2 0 1,-4 1 0-1,6 3 0 4,10-2 0-4,4 0 0-2,-2-4 0 5,-6 2 0-3,-5-7 0-1,-16 0 0 2,-3 0 0-3,-9 0 0 4,5 1 0-1,-5-1 0 0,3 0 0 0,1 0 0 0,2 0 0 0,6 0 0-5,-2 0 0 6,-1 0 0 1,3 0 0-4,-7 0 0 1,1-5 0 0,-2-3 0 1,1 4 0 0,-2 3 0 0,1-3 0-1,1 4 0 0,2-3 0 3,-2-3 0-4,-1-1 0 0,-4-5 0 2,-2-3 0 0,-7-1 0 0,1-1 0-3,-4 3 0 6,4 3 0-6,-1 2 0 8,7 4 0-6,-3 3 0-1,3-4 0 0,-2 0 0 1,-5 3 0-2,6-3 0 4,-1 6 0-1,4 0 0-2,3 0 0 3,5 0 0 0,5 0 0 1,0 0 0-1,-4 0 0-6,3 0 0 4,-8 0 0-1,-5 0 0 3,6 0 0-3,-4 0 0 4,2 0 0-2,-2 0 0-1,-1 0 0-3,-4 0 0 5,-5 0 0-2,4 0 0 4,-1 0 0-5,2 0 0 2,1 0 0-1,2 0 0 0,2 0 0-1,1 0 0 4,-3 0 0-4,4 0 0 2,1 0 0-2,-3 0 0 2,-4 0 0 0,4 0 0 0,3 0 0-2,0 0 0 4,4 0 0-4,3-6 0 3,-6 1 0-4,-8 3 0 3,-5-5 0 0,-7 2 0 0,-2 2 0-2,-6-3 0 2,-10 4 0 1,-5-3 0-3,-8 1 0 1,1 2 0 1,-2-4 0 0,6-1 0 0,-2-8 0-3,4-14 0 4,-1-11 0-1,-1-9 0-1,5-13 0 0,-3-15 0 1,-1-14 0 0,0-14 0 1,-11-4 0-3,-1 0 0 0,3 15 0 3,-3 16 0-1,0 10 0-2,7 7 0 2,-1 0-6 0,1 3 5 2,3-3-2-1,0-10 2-4,-7-8 2 2,-3-19-5-2,0-14 5 3,0-12-2 0,0-2-6 0,-17 3 1 0,1-8-1-3,3 8-1 8,7 15-2-4,6 19 0-5,0 27 7 1,0 17 3 3,0 9-1 0,0 5 1 2,5 0 0-2,-5 3 0-5,0 8-2 6,0 1 0 1,0 2-2-1,-27-3 3-3,-10-5 1 0,-8-7 1 1,4-3 0-2,5-2-2 4,6 1 0-1,5 4 1 0,12 7-1-3,6 5 2 6,7 7-1-6,0-6 2 2,0 9-1 0,0-4 0 2,-3 3 1-1,-3-3-2 2,-1-3-2 0,-2 5 1-3,2 4-1-2,5 6 2 0,-1 2 0 4,-8-6 0-3,-2-3 2 2,-15-2-3-1,-12-6 3 0,-5 0-4 1,-12 6 3 0,-5 0-1 0,-3 9 0-2,-8 2 0 2,-4 0 0 0,2 0 0 1,-5 0 1-4,-8 5 2 3,-4 6-1 0,-22 0 1-2,-9 1-3 2,-15 2 1 0,-10-1 2 0,2 5-3 0,-8-1-4-3,0 0 3 6,1-7 1-5,9 4-2 2,15-2 5-2,6 1-3 2,10 5 0 0,9-4 1 0,-4 3 2-2,1-1-3 3,4 1 1-2,2-2 2 4,1-10-2-3,0-5 1-3,0 0 3 2,-2 0-2 1,-2 0-1-4,-12 0-1 5,-6 0 3-1,3 0-2 0,-5-9-2 1,3-8-1-5,7-5 1 5,1 0-3-4,3-5 5 4,8 3-3-1,9-1 1 0,16 3-1 0,6 2 1-2,8 0-2 3,2 0 0-2,-4 3 4-1,7 2-2 2,-8-3 0 0,-2 1 2 0,2 3-1 3,-4 6-1-3,6-4 1 4,0 0-1-11,-5 2 0 5,5-10 1 0,-1 0-1 2,5 1 2 1,10-1 1-2,3 5 0-1,7 11-5 2,-7 0 3 0,-3 4-1 0,-10 0 1-3,-7 0 1 6,2 0 2-6,-7 0-3 1,4 0 9 5,-5 13 1-2,6-3-11-3,1 1 0 2,-1 0 0-3,2-1 0 3,-8 0 0 2,2-1 0-6,-5 4 0 4,-4 5 0 0,9 1 0 3,0 6 0-4,1 1 0-3,11 7 0 4,8 4 0 3,15 3 0-5,16 7 0 0,20 1 0 2,47 9-81-2,16-37-165 1,28-7-182 1</inkml:trace>
    </iact:actionData>
  </iact:action>
  <iact:action type="add" startTime="26502">
    <iact:property name="dataType"/>
    <iact:actionData xml:id="d1">
      <inkml:trace xmlns:inkml="http://www.w3.org/2003/InkML" xml:id="stk1" contextRef="#ctx0" brushRef="#br0">11634 6823 857 0,'0'0'165'6,"0"0"-63"0,0 0-19 2,0 0-52 3,0 0 3-6,0 0 7 1,167 17 28 2,-137 0-4 2,-9 3-4-4,2 0-21 0,-4 5-8 3,-5 2-12 0,-1 0-6-5,0-8-4 4,-10-2-5 0,-1-4 9 2,-2 2-12-5,0-2 4 2,0 7-4 3,-18 9 1-2,-21 1-2-3,-6 9 1 2,-10 3 0 3,-3-2-1-1,-6 2 2-2,1-5-2 0,-1-1 2 1,3 3-3 3,-6-2 1-2,-2 8 1-5,-8 0 3 5,-6-6 3-5,6-5 7 1,-11-4 3 5,4-1-12-3,10-3 0 0,2 1-5 1,18-5-2 0,13-2 3-3,5 1-2 4,7-8 0-1,2-1 2 0,2-2-2-2,2 2 1 4,2-7-1-2,6 3 0-1,4-3 1-2,8-5 0 2,3 0-2 3,0 0 1-3,0 0 0-1,0 0 0 2,0 0 1 1,0 0-3-4,0 0 4 3,0 0-1 0,19-9 0 2,-1-17-2-2,6-8 0-2,0-5 1 2,-3-6 0-3,2 5-1 3,-5 9 0-1,-4 6 1 4,-2 12-2-9,-8 6 4 6,1 2-2 0,-5 5 1 2,0 0 0-4,0 0-1 1,0 0 0 5,0 0 0-3,0 12-4-6,-21 22 2 6,1 7 2-2,-3 4 10 1,3 6-8-3,-1-7 7 2,5-4 4 3,5-3-2-4,2-3-3 0,5-6 2 5,4-6 7-1,0-8 2 0,0-7 19-7,0-6 2 4,20-1-1 0,13 0-18-1,11 0-16 0,4 0 2 4,-5-8 4-2,-7 6-2 0,-7 2-4 3,-5 0-1-5,0 0-3-2,-3 0-2 2,-1 0 0 3,-4 0-43-2,-12 0-64 0,-4 0-92 1,0 0-154 0</inkml:trace>
    </iact:actionData>
  </iact:action>
  <iact:action type="add" startTime="28929">
    <iact:property name="dataType"/>
    <iact:actionData xml:id="d2">
      <inkml:trace xmlns:inkml="http://www.w3.org/2003/InkML" xml:id="stk2" contextRef="#ctx0" brushRef="#br1">3972 1483 869 0,'0'0'282'3,"0"0"-157"5,0 0-17 1,0 0-10-3,0 0-60 1,-213 60 0 1,126-46 24 0,-7 2-7 0,-6-5 1-2,-7 6 21 2,-1-3-22 0,-5 0-8 1,-9-2-19-4,-4-12-10 3,5 0-8 0,0 0 2-2,8-2-1 4,9-8-6-3,1 8 5 1,-3 2 5 0,2 0 10-2,2 0-22 2,2 0-3 1,9 14 0-5,1-3 0 4,0 0 0 1,-3 1 0 1,5-4 0 5,-6 6 0-15,10-3 0 8,11-3 0-2,20 4 0 0,22-10 0 1,5 4 0 1,12-2 0-1,-2-2 0 0,-3 3 0 0,1-5 0 2,11 0 0-1,-6 3 0-2,-1 0 0 3,-7 6-13-1,1 1 10 0,-5-1-6-3,11-1 2 2,1 1 2 2,9-9-3-1,1 4 7-3,3-2 1 3,-6 9 0 1,1 6 1-1,0 9-2 1,-3 7 1-4,-2 3 0 6,6 4 0-3,-3 2 0-2,-1 7-2 0,8 8 4 1,0 8-2 0,0 11 2 0,0 11 1 1,0 9 0 0,0 11-3 4,0 5 0-4,0 6 0-6,0 0 0 6,0 4 1 2,0-14-3-3,3-9 5-3,-3-12 1 5,5-11-1 1,2 0-6-1,2 3 5-6,7-5-3 5,-3 1 2 0,-2-9-1-2,1 0 0 2,-3-5 1 4,2-8-2-4,-7-4 2-5,4-12 0 4,-4-9 1 0,-2-11-3 2,0-10 1-1,3-4 0-2,-2-3 0 2,0 0 0 0,7 0-1-2,9 0 3 2,8 0 1 1,11 0-2 1,5 0-2-4,4-8 2-2,3-2-1 5,3 8 0-1,12-3 1-3,4 3-2 3,10 2 3 1,0 0 3-1,14 0-3-3,-2 0 7 5,7 0-5-1,6 2-4 0,2-2 0-2,-2 0 0 0,2 0 0-2,-7 0 0 6,-1 0 0-5,-1 0 0-1,5 0 0 4,8 0 0-2,0 0 0-2,2 0 0 4,-7 3 0-1,-5 5 0 0,-2 1 0 0,-10-1 0-2,-8 1 0 4,4-7 0-1,-5 4 0-3,-2-4 0 0,4 7 0 0,-1-1 0 4,-3 7 0-3,0-2 0-2,-3 4 0 8,0-5 0-7,5-7 0 2,-2-5 0-5,7 0 0 6,-4 0 0 2,-3 0 0-5,-5 0 0 0,8 0 0 6,1 0 0-6,3 12 0 4,0 2 0-4,-13-5 0 1,11 0 0 0,-1-2 0-1,10-4 0 3,3 2 0 1,-5-2 0-5,-2 3 0 5,-2 0 0-3,-4-1 0 0,-7 0 0 2,6 2 0-5,-6-5 0 4,3 1 0 1,-2 2 0-2,-7-2 0-2,-4 2 0 3,6-1 0 0,-4-1 0 1,5 2 0 1,3-1 0-6,6-3 0 4,1 2 0 0,0 0 0 1,8 1 0-1,-2 1 0-3,3 0 0 2,2-1 0 0,-6-1 0 2,-2-3 0-2,-10 0 0 2,-4 0 0-5,-7 0 0 5,1 0 0-1,3-3 0 0,-1-6 0-3,5 4 0 4,-1-2 0 0,-6 4 0-1,2 3 0 0,-8 0 0-2,2 0 0 3,1 0 0-2,0 0 0-1,2 3 0 2,3 4 0 0,2 3 0 0,1-1 0-2,-2-6 0 3,-6-3 0-2,-2 0 0 2,-2 0 0-5,-2 0 0 5,-1 0 0-1,1 0 0 1,3 0 0-4,-2 0 0 3,2 5 0 1,-4 9 0-2,-2-6 0 0,-6-4 0 1,-4-4 0 0,11 0 0-1,-3 0 0-1,14 0 0 2,-3 0 0 0,4 0 0 0,-4 0 0-2,-6 8 0 3,-3 2 0-2,-8-10 0 3,-4 0 0-6,4 0 0 4,5 0 0 0,8 0 0 0,-2 0 0-2,10 0 0 2,-4 0 0 0,3 0 0 0,-3 7 0-1,5-1 0 1,-5-4 0 0,9-2 0-1,9 0 0-1,6 0 0 2,12-11 0 0,6-15 0 0,-2-1 0-1,-1-6 0 2,-4 4 0-3,-12-2 0 3,-10 3 0-3,-16 3 0 5,-8-7 0-6,-6 5 0 3,-5-1 0 0,-6 5 0-2,7 6 0 3,-9 11 0-3,6 6 0 1,-13 0-4 0,-5 0 8 3,-9 0-7-4,-7 0 6 1,-3 0-6-1,0-2 2 2,2-20-6 1,1-13-15-4,-1-20 1 4,-2-1 11 2,0 2 0-6,0 14 6 0,0 12 3 5,0 4-3-5,0-14 5 2,-2-23-1 3,-14-27 0-4,4-23-3 3,-1-16 3-2,6-18-2-2,-3-3 0 4,-6-7 4-1,-3-13-1 0,-9 0 0 2,1-4-2-1,-7 6-1-3,14 17 1-1,10 17-2 0,4 17 1 5,6 23 1-3,0 13 1 3,0 17-1-6,0 14 2 4,0 7 1 0,0 0-2 0,0 3 0-2,0 10-8 2,-16 2 0 2,5 9-3 0,0 9-3-3,-2 3 9-3,-3-5 3 3,-4 5-4-1,-16-4 9 4,-9 4-5-1,-14 0 2-5,-18 5-1 4,0 0-1 1,-3 0 4-1,8 0-4-3,-1-4 3 2,5-2-1 4,-9-1 2-3,0 1 1-3,-15 1-2 3,-3 1-1 2,-10 4 2-5,-4 0-2 3,-7 0 1-2,-12 0-1 4,-5 0 4-4,-8 0 0 1,4-3 1 1,6-7-3-2,1-2-2 2,-2-2 0 0,-7 1 0 0,-3-2 2 0,-2 4 1 1,-2 5 1-2,2 3-3-2,4 3 4 2,-1 0-5 3,-1 0 6-4,3 3-1 2,-2 8 3-3,4-5 1 4,0-4-4 0,-6 1 0-4,-5-3-2 3,3 6-2 0,-4 3 3 3,4 5-6-9,-3-6 3 7,12 6-2-1,5-3 2 0,21-6 0 0,4 2 0 1,2-7 3 0,2 0 1-3,11 0-4-3,-2 0 3 6,5 0-4 1,5 0 7-4,6 10-6 0,1 10 0 3,7 4-1-2,4-5 2 2,1 3-1 0,4 1 1 1,0-1-2-6,-1 3 2 3,11-3 8 0,0 1-8-2,10-1-3 4,9-10 4 3,11 0-3-6,-5-7 0 0,1 7-1 1,-13-1 0 0,-6 3 1 2,-9-4 2-4,0 1-1 8,7 1-2-11,-3-6-3 7,3-4 3-3,1-2 0 2,-8 0 1 1,-3 0 0-2,-10 0-1 5,-6-20-3-6,0 2 8-2,-3-2-4 4,-7 3 2-2,-5 11-2 2,-8 6 1 0,-6 0 0 0,-2 0 1-2,5 0-2 3,12 0 5-2,18 0-3 3,24 0-1-6,18 6 1 3,16-3-4 2,9 8 0-1,6 14-3-2,81 14-58 2,-19-13-53 4,38 5-302-2</inkml:trace>
    </iact:actionData>
  </iact:action>
  <iact:action type="add" startTime="32662">
    <iact:property name="dataType"/>
    <iact:actionData xml:id="d3">
      <inkml:trace xmlns:inkml="http://www.w3.org/2003/InkML" xml:id="stk3" contextRef="#ctx0" brushRef="#br1">11724 3161 856 0,'0'0'186'7,"0"0"-64"0,0 0-8-1,0 0-35 2,199 34-25 0,-114-9 9 0,10 7-10-2,6 1-23 2,11 3 4 2,-4 7-14-4,-2 1 1 0,-6 10-5 3,-4 5 1-1,-3 9-4-3,-6 7 1 3,-11 7-12 1,-2-3 9 1,-7-4 0 6,0-2-5-16,2-3-1 5,-3 1 0 1,-4 5 3 0,-7 0-6 5,-3 6 16-2,-11-1-15-5,-8-3 11 3,-4 0-14 0,-7 3 4 4,-12-6-3-3,-1 4 0-2,-8 2-2 0,-1 3 3 4,0 9-3-4,0 5 2-1,0 7 0 6,0 1 2-5,-10 0-3 0,-7 4 0 2,-1 2 0 10,-7-1 1-18,5-10-1 8,-4-9 0-3,-3-13 1 5,3-15 1-8,-8-7 0 13,1-6-4-9,-3 3 3 0,0 4-2-2,-2 6 2 6,6 1-2-2,-2 5 1 0,4-1 0-1,1-5 4-2,1-2-4 7,8-1 5-9,2-4-5 6,2 1 2-1,1-7-2 2,3-9 1-1,-3-6 1-5,5-8-2 3,-8 2 5 1,-1-6-5-3,1 1 4 6,0-5-2-4,2-3-4 0,3-2 3-1,7-11-1 1,1-4 0 4,3 0 0-4,0 0 0-1,0-4 1 2,0-33-2 1,0-17 2-5,0-10-1 4,3-13 0 0,-3-7 0 0,0-3 0-2,0 11-2 5,0 17 2-1,0 20-3-5,0 19 3 0,0 3 0 1,0 6-1 5,-3 2 2-8,3 6-2 5,0 3 1 1,0 0-1-2,0 0 1-1,0 25 1 4,0 21 4-1,3 12-4 1,9 6 4-4,1 5-5 3,-5-3 7-3,1-6 12-2,-2 0 0 3,1-9-7 0,-4-7 0 4,3-7 4-7,-1-15-9 7,1-14 8-4,-4-8-1 2,1 0 22-6,17 0-19 4,5-10-5 4,7-18-2-3,8-6-7-4,-1-3 0 4,7 1 14 2,6-4-11 3,1-5-6-3,3-3 0-8,-7 3 0 4,-3 8 0-2,-17 12 0 5,-12 14 0-1,-13 11 0-1,-5 0 0 0,0 0 0 0,0 0 0 4,0 0 0-3,0 6 0 1,0 14-42-5,-3 14-133 5,-4-14-133-3,-6 7-147-1</inkml:trace>
    </iact:actionData>
  </iact:action>
  <iact:action type="add" startTime="37796">
    <iact:property name="dataType"/>
    <iact:actionData xml:id="d4">
      <inkml:trace xmlns:inkml="http://www.w3.org/2003/InkML" xml:id="stk4" contextRef="#ctx0" brushRef="#br0">2701 10957 146 0,'0'0'42'4,"0"0"-38"4,0 0-4-2,0 0 0 2,0 0 30 0,0 0 130 0,0 0-39-2,-3-6-27 3,3 6 41-2,0 0-29 1,0 0-11-2,0 0-14 2,0 0 1 0,0 0 2 0,0 0 2 0,0 0-12-2,-7 0-11 2,1 0-20 0,-4 3-10 1,-2 13-7-4,1 2-15 3,3 2-1 0,-5-3-8 0,6 5 6-2,-6 0-7 2,3 3 7 0,0 1-2 0,-3 2 6-1,7 0-2 0,-3-3-2 4,3 4 1-5,1-2-3 0,0 2 8 2,2 2-10 0,-4-4 4-2,1 4-6 2,2-5-2 0,1 2 0 0,2 0 5 1,1-3 5-5,0-5-1 5,0 2 4-1,0-2-6-2,0 6 16 2,0 4-14 0,0 2-1 0,0 5-6-2,1-1 0 3,12-6 0 1,-6 2-2-1,-1-12 0-3,-4-2 0-1,-2-4-1 1,0 4 2 3,5 1 2-3,-2 4-3 2,2 7 0 0,2-1-1-1,-4-4 1 1,0-8 0-1,-3-12-1 1,0-2-1 0,0-3 2-3,0 0-5 3,0 0 4 1,0 0 1-1,0 0-5-3,0 0 5 8,0 0 0-6,0 0-1 1,0 0-2-1,0 0-9-3,-18-20 11 4,-8-18-4 0,-4-13 2-2,-4-6-6 2,4 5-2 0,1 9-2 0,4 15 0-3,5 11 6 4,4 14 0 1,5 3 6-2,-3 0 2-2,9 0 6 0,0 0-5 1,1 0 4 2,3 0 1-4,1 0 17 4,0 0 10 0,10 14-29 1,23 14 3-2,-3 4 2-3,10 2 0 1,-11-4-5 2,2 4 11 1,-3-6-12-3,-2-6 3 2,0-7-2-2,-8-11 4 2,-2-4 5 0,-2 0-5 2,9 0 2-4,3-2-5-1,2-30 12 3,4-1-12 3,-3-1 3-2,-6 3-7-5,-6 13-2 2,-2 1 0 2,-6-1 0 0,-7 6-4-2,1 7-32 1,-3 5-81 1,0 0-107 1,0 9-70-1</inkml:trace>
    </iact:actionData>
  </iact:action>
  <iact:action type="add" startTime="39282">
    <iact:property name="dataType"/>
    <iact:actionData xml:id="d5">
      <inkml:trace xmlns:inkml="http://www.w3.org/2003/InkML" xml:id="stk5" contextRef="#ctx0" brushRef="#br0">703 13910 543 0,'0'0'258'2,"0"0"-114"6,0 0-53 1,0 0-33-2,0 0 21-1,0 0 9 2,0 0-26 0,5 4-20 0,-5 6 5-2,6 7 6 3,-4 0-2-1,1 6-27 1,2 5-1 0,-1 6-12-1,0 3 5-4,-4-7-15 3,3-2 2 0,-3-5-2 0,0-10 2 2,0 2 1-2,2-6 0-1,-2-1 10 2,0-6-9 0,3 5 3 0,-3-7 0 0,4 0 12-2,-1 0 5 2,3 0-8 0,5 5-2-2,5 3 5 2,7 0-15 0,6-1-1 2,0-3 2-4,0-1-5 1,2 3 10 2,2 3-10-3,1-1 13 4,-1 3-2-6,0-3 2 7,-2 1 0-3,-7-3-2-1,5-4 4-2,-1 1-15 3,5-3 6-1,6 0-4 0,5 0 2 1,1 0 0 0,4 0 7 0,-5 0 3-3,-4 0 1 4,-1-3-7-1,-1-2-2 0,1-2-3-3,6 0-3 4,-2-1 10 1,0 3-11-3,-3-2 7 0,-7 2 1-1,4 5 5 2,-7-3 2 0,1 3-5-2,3 0-2 2,0 0-7 1,5 0 6-1,-6-2-3-3,2-2 0 3,-2 1-3-1,4 3 1 2,-7-3-1-1,2 3 4-2,-5-3-2 2,7 3-2 1,3-4 4-4,5 1-5 4,1-4 4-2,-1 4 0 1,-5 1-4-2,-1 2 0 2,4 0 0 0,0 0 0 4,5 0 0-4,3 0 0-4,0 0 0 3,-5 0 0 1,2 0 0-3,4 0 0 2,-1 0 0 4,7 0 0-5,2-3 0-1,-2 1 0 6,-4-1 0-5,-3-1 0 4,-1 3 0-2,-2-3 0-4,2 1 0 4,-7-2 0 2,4 1 0-2,1 0 0-3,4-2 0 2,0 3 0 3,2 3 0-4,8 0 0 0,-1 0 0 2,2 0 0 3,1-3 0-5,-5 1 0 0,1-1 0 1,-8 3 0 1,5 0 0-2,-11 0 0 3,-2-4 0-2,2 4 0 1,-5-2 0-2,8-2 0 5,5 4 0-4,9 0 0 0,0 0 0-1,10 0 0 0,0 0 0 4,-2 10 0-3,-7 1 0 2,-5-1 0-5,-4-3 0 5,-8-5 0-1,-4 1 0-3,-3-3 0 4,-3 0 0 0,-5 0 0-2,0 0 0 2,3 0 0-1,0 0 0-3,4 0 0 4,1 0 0-3,-1 0 0 0,0 0 0 3,-5 0 0-1,2 0 0 1,-6 0 0-2,2-3 0 1,6 1 0-2,-6-1 0 3,3-2 0-5,1 5 0 5,-1 0 0-1,3 0 0 0,6 0 0 0,8 0 0-2,-1 0 0 2,4 0 0-2,-1 0 0 3,-1 0 0-2,1 0 0 1,-3 0 0-2,-3 0 0 4,3 0 0-1,-9 0 0 4,10 0 0-10,-8 0 0 7,-5-7 0-4,2 2 0 1,-8 5 0-2,4 0 0 9,-1 0 0-6,5 0 0-4,-2 0 0 3,4 0 0 1,0 0 0 0,-10 0 0-2,-4 0 0-1,-6 0 0 6,5 0 0-1,1 0 0-4,0 0 0 0,-3 0 0 3,2 0 0-2,7 0 0-2,0 0 0 2,4 0 0 3,3 0 0-2,-5 0 0-2,-7 0 0-1,3 0 0 10,-8 0 0-7,6 0 0-4,2 0 0 1,1 0 0 2,6 0 0 4,0 0 0-7,-10 0 0 3,-7 0 0 7,-5 0 0-6,-3 0 0-4,-2 0 0 0,-3 0 0 6,4 0 0-3,-2 0 0 0,-2 0 0-2,-7 0 0 5,2 0 0-1,-2 0 0-3,0 0 0-1,0 0-4 6,0 0 2-4,0 0-4-1,0 0-1 1,0 0 3 3,0-8-5-2,0-24 9-3,0-15-4 2,0-20-2 3,0-10 5-2,0-1 2-2,0-4-1 0,0 4 4 4,0 10-4 2,0 18 0-6,7 18 0-2,-7 24-5 3,0 8-3 2,0 0-20-3,0 0-11 0,0 15-33 1,-16 12-85 4,7-7-79-5,9-5-212-1</inkml:trace>
    </iact:actionData>
  </iact:action>
  <iact:action type="add" startTime="43210">
    <iact:property name="dataType"/>
    <iact:actionData xml:id="d6">
      <inkml:trace xmlns:inkml="http://www.w3.org/2003/InkML" xml:id="stk6" contextRef="#ctx0" brushRef="#br1">9883 11083 634 0,'0'0'269'8,"0"0"-137"-2,0 0-44 1,0 0-18 2,0 0-27-1,0 0-12-1,0 0 9 0,3 41 13 3,-11-17-3-4,3 4-16 0,-1 1-9 0,6 4-4 4,0 3-7-4,0 1 2 2,0 3-1 0,0-3 9 0,0 0-5-2,0 7 4 2,3-2-1 1,13 2-7-2,2-1-6 1,0-4-3 0,-3-5-3 9,2-6 0-15,4 0 5 1,-3-2-7 5,3 4 3-1,2 4-3-2,-1 0 1 7,-3-1-2-4,-3-4 0-2,-12-12 2-2,2-14-1 5,-3-3 2 1,-3 0-3-5,1 0 2 4,-1 0-2 0,0 10 0 0,3 5 0-7,1-2 0 6,5 1 0 2,-2 0-1 1,-2 1-1-8,-3-7 4 4,4-3-1 1,-6-1-1 1,0-3-1-6,0-1-1 8,3 0 0-1,-3 0 1 0,0 0-1-7,0 0-3 3,0 0-8 3,0 0 11-1,-3-5-1-2,-30-14 0 0,0-4 3 5,-8-2 0-6,-1 3-4 1,1-3 0 4,9-2 0-2,1 9-3-2,7 1 7-1,11 5 0 8,9 10-3-4,4 2 6-1,0 0-3-6,0 0 0 9,0 0 3-8,0 0 3 6,0 0 5-1,0 25 8 0,28 11 1-2,3-1-13 2,7 3-5 1,-7-7 17-2,2-2-6 2,-6-8 2 0,0-3-10 0,-4-5-1-5,-7-3-4 2,1-7 1 1,-2-3-3 0,3 0 5 1,3 0 9-2,-1 0-6 3,3-13 12-1,-3-6-3-2,1-3 6 2,-1-5 0 2,-4 0-11-5,-3-3-7 2,-3 2-1 1,-3 5-3 2,-4 9 1-5,0 7-15 1,-3 7-81 3,0 7-86 0,0 18-85-4,0 15 46 3</inkml:trace>
    </iact:actionData>
  </iact:action>
  <iact:action type="add" startTime="44463">
    <iact:property name="dataType"/>
    <iact:actionData xml:id="d7">
      <inkml:trace xmlns:inkml="http://www.w3.org/2003/InkML" xml:id="stk7" contextRef="#ctx0" brushRef="#br1">9151 13986 177 0,'0'0'451'5,"0"0"-332"3,0 0-68 2,0 0 32-4,0 0-1 0,0 0 22 2,13-5 14 2,-10 5-14-4,2 20-3 0,-3 7-30 3,-2 5-59 0,0-5 1-5,0 0 3 4,0-3 0 0,0-3-9 2,0 1 5-6,0-4-8 5,0-2 6 0,0-6-2-1,3-5 9-4,0-5 0 5,-3 0 7 0,8 0-4-1,-1 0-16-2,9 3 3 2,7 0-2 2,3-3 11-1,2 0-10-7,-1 0 9 8,5 0-5-1,-4 0-3-5,5 0-2 2,3 0 0 6,2 0-2-1,-3 0-1-4,7 0 19-6,4 0-7 9,-1 0 5-2,7 0-11-2,9 0 6-1,-2 0 3 6,1 0-5-5,-5 0 0 2,-9 0-3 0,-2 0 3 2,-1 0-1 0,-2 0 9-7,2 0-18 5,-2-3 3-1,-2 0-4-1,-1-2 6 2,2 3-7 0,0-5 5 0,4 6 1-2,6 1-6 2,0-4 10 2,0 1-7-4,0 1 11 0,-3 2-13 6,4 0 10-6,-5 0 0 0,-3-3-5 0,4 3 0 1,1 0-4 2,-5 0 3-3,4 0-3 2,0 0 10 2,-7 0-11-3,7 0 5-3,0 0-4 5,3 0-1 1,0 0-1-7,1 0 1 6,-2 0-2-1,-1 0 4 5,1 0-2-7,-6 0 0 0,1 0 5 1,-6 0-5 1,-5 0 1-5,3 0-2 6,2 0 1 1,-5 0 2 2,1 0-2-5,-1 0-2-3,0 0 3 3,2 0 0-2,-3 0 2 5,-2 0-6-3,1 0 2 2,2 0 0-4,0 0 0 1,1-4 1 4,2 4-3 0,2 0 4-2,-5 0 0-2,5 0-1 0,-6 0 2 2,-8 0-1-2,-5 0-2 5,-2 0 1 1,4 0 2-11,2 0-6 4,10 0 3 4,-2 0-2-1,1 0 4-2,-3 0 1 2,0 0-3 5,5 0 0-1,0 0 0-9,-2 0 0 1,2 0 0 5,0 0 0-1,-2 0-5-4,0 0 10 3,-3 0-5 3,-2 0 0-4,5 0 0 0,-4 0 0 2,2 0 0 0,0-1 0-3,4-6 0 4,-1 5 0-1,8-1 0 0,1 0 0-2,-2 3 0 2,1 0 0 2,-6 0 0-4,4-2 0 0,1-1 0 2,-3-1 0 2,0 2 0-4,7-2 0 0,-2 2 0 6,-2-3 0-4,-2 3 0-3,-6-2 0 1,-2 0 0 3,-2 2 0-1,-2-1 0-5,5 1 0 8,-1-4 0 2,9 3 0-7,-1 1 0-2,2 2 0 0,-3 0 0 11,2 0 0-9,-7-4 0-2,4 2 0 3,0-7 0 3,2 5 0-5,4-3 0 1,1 2 0 4,-1 2 0 1,-3 3 0-3,-5-2 0-6,-4-2 0 7,4 1 0 1,-4 3 0 1,-1-3 0-10,0-2 0 8,3 3 0-3,4-5 0 1,-1 1 0 3,6 1 0-3,-2 0 0-1,-2 2 0 0,0 1 0 3,-1 2 0-1,-6 0 0-2,1 0 0 2,-4 0 0-1,1 0 0 2,-1 0 0-3,2-4 0 1,0 4 0 4,2-5 0-5,2 5 0-1,-5 0 0 7,1 0 0-5,1 0 0 0,-1 0 0-2,-1 0 0 3,1 0 0 0,-2 0 0 1,1 0 0-1,-2 0 0 1,1-3 0-4,5 3 0-1,-4 0 0 5,2-4 0 1,-4 3 0-7,-1-2 0 6,-6-1 0-1,-6 2 0 2,-5 2 0-7,-2 0 0 6,4 0 0 1,1 0 0-2,6 0 0-5,-1-3 0 6,1 3 0 1,2 0 0-2,-1 0 0-2,2 0 0 2,3 0 0 3,-3 0 0-4,8 0 0 1,-5 0-5-4,-4 0 2 6,-2 0-5-4,1 0 8-3,1 0-6 8,-2 0 2-3,-4 0 3-3,0 0-2 4,-3 0-1-1,-7 0 4 2,-1 0-9 1,-2 0 9-8,2 0-5 6,-2 0 5-5,0 0-3 2,0 0 0 2,0 0 1 4,0 0 4-5,0 0-4-1,0 0 2 2,0 0-3-2,0 0-3 0,0 0 3 1,0-12-2 4,0-10-8-7,0-12 9 4,0-17 1 0,0 0 1 0,0-1 4 2,0-8-4-2,0 4 3 0,0 7-2-4,0 1 1 1,0 8 0 3,0 12 0 3,0 8 0-6,0 6-2 3,0 5 4-2,0 5-2 5,0 1 1-5,0-1-2-1,0-2-27 4,0-9-56 0,-2-14-66-4,-3 4-62 3,-1 10-39 2,6 7-290-2</inkml:trace>
    </iact:actionData>
  </iact:action>
  <iact:action type="add" startTime="49254">
    <iact:property name="dataType"/>
    <iact:actionData xml:id="d8">
      <inkml:trace xmlns:inkml="http://www.w3.org/2003/InkML" xml:id="stk8" contextRef="#ctx0" brushRef="#br2">2049 12374 139 0,'0'0'105'6,"0"0"-59"0,0 0 57 2,0 0-15 0,0 0 1 0,0 0 75-2,0 0-68 2,60-57 14 0,-57 52-12 0,8-4-7-2,-4 1-3 2,9-4-7 0,-3 1 8 0,-2 5-22-1,-6 1 12 0,-5 5-22 1,0 0 3 0,0 0-7-2,0 0-14 3,0 0-7-2,-5 34 1 1,-27 35 2-2,-17 30-11 2,-6 13-6 2,3-1-13-1,1-15 10-3,14-25-13 3,12-22 2-2,7-21 3 3,16-21-3-8,2-7-3 5,11 0-1 1,54-44 4 0,40-31-2-1,35-35 11 1,13-17-12 0,-8 2-1 0,-32 16 0-2,-38 38-7 1,-30 34 6 2,-26 25 1-1,-19 12 3-3,0 49 4 5,-48 57 30-3,-36 49-28 5,-25 19-2-4,-23 8-5-3,-3-10 1 1,8-18 0 2,17-25-3-3,36-32 6 3,22-39-1 0,31-33 6 0,21-25-9-1,0 0 2 2,66-62 1 0,49-30-5-1,46-29 0-4,9-5 2 3,-9 8-2 1,-42 28-3 5,-48 30 2-7,-38 35 1 0,-24 25-5-1,-9 0 10 3,-13 56-10-2,-47 29 1 2,-25 23 4 0,-9 5 1 0,-8-8 0-2,5-17 2 2,14-27-1 0,30-28-3 0,25-19 6-1,22-14-8-1,6-7 4 3,67-58-2-1,45-40 1-2,40-30 0 4,20-19 0-2,1-4-7 1,-33 26 3-6,-40 42 3 5,-46 43-2 0,-39 47 6 2,-15 20-1-6,-41 69-2 6,-36 32-3-3,-24 17-3 2,1-10 6-1,10-17 5-3,22-27-4 3,20-31 4-1,23-27-4-1,22-26 2 3,3-9-3-1,39-61-1-1,43-29-3-1,42-32 2 2,17-21 2 0,11-11-5-2,-14 5 3 2,-38 32 2 0,-49 54-2 0,-34 48 4 2,-17 24-3-3,-45 69 1 2,-43 49 0-5,-25 33-4 4,-15 14 4-3,6-5 1 7,11-21-1-4,21-18 6-1,23-32-5-2,26-35 6 2,26-27-5 2,15-27-4 0,7-5 2-4,62-59-2 3,20-29 0-1,27-20-3 0,1-16 1-1,-1-23 3 4,-7-20-4-3,-18-6 4 3,-23 6-3-6,-27 28-7 3,-25 40 4 2,-15 37 1-1,-1 36-1-2,-17 31 0 2,-47 0-4 0,-23 67 4 0,-19 32 7-1,-14 19 8 0,7 15-6 2,1-14-2-2,24-19 0-1,18-34 0 2,30-29 0 0,17-26-3-1,23-11 3-1,0-48-11 3,40-55 4-1,30-42-9 4,12-8 15-4,2 15-4-4,-13 34-8 3,-20 42-1-1,-28 34 8 1,-18 28 6 0,-5 7 0 5,0 57 7-4,-25 22-7-2,-14 12 0-1,1 1-1 4,6-9 1-2,3-15 2-2,13-24-2 4,14-20 1-1,2-16 0-1,0-15 3-1,52 0-2 3,27 0 9-1,20 0-9 1,-5 0-4-5,-17 0 1 8,-23 15 1-1,-35 42 0-4,-19 22 1-4,0 19-2 2,-24 14 1 4,-19-4-3-1,-6-13 6 0,15-22-1-2,7-22-1 4,6-23-1-4,17-14 0-1,4-11 0 3,0-3 0 1,0 2 1-2,29 2-4 0,23 1 1 1,8 1-24 0,1 2-96 2,12 6-62-3,-45-14-105 8,7 6 85-13</inkml:trace>
    </iact:actionData>
  </iact:action>
  <iact:action type="add" startTime="51264">
    <iact:property name="dataType"/>
    <iact:actionData xml:id="d9">
      <inkml:trace xmlns:inkml="http://www.w3.org/2003/InkML" xml:id="stk9" contextRef="#ctx0" brushRef="#br2">10878 12158 583 0,'0'0'331'5,"0"0"-189"2,0 0-24 1,0 0 30 0,0 0-53 0,0 0-53-1,-235 236 22 0,145-116-13 2,9-5-18-2,14-19-7 1,21-26-1-2,15-27-1 2,11-28-13 0,17-9-4 0,3-6-6-2,39 0 9 2,37-41-2 1,37-21 9-4,14-23-17 7,14-11 0-8,-8 4 0 5,-33 18 0-4,-39 33-1 6,-32 26 2-2,-29 15 1-1,-13 41 11-4,-51 51 18 3,-24 28-14 1,-14 15-15 0,7-6-1-2,14-14 1 6,12-13 7-5,17-24 1 2,22-21 17-7,15-33-24 7,15-20 12-3,2-4-15 4,67-37 1-5,39-42-1 3,32-33-1 0,28-37-1-3,9-24-2 4,-13-4 2-1,-44 31-2 0,-50 58 4 0,-53 60 0-2,-17 30 1 2,-78 86-1 3,-45 47-1-9,-31 33-3 7,-5 12 4 1,6 0 1 0,20-17 2-4,26-17-1-2,30-31 2 4,28-33 16 0,28-41-9 2,21-31 4-5,29-10-10 2,60-34-2 1,50-37-3 1,32-21 0 1,20-12 0-4,-4-1-3 1,-29 18 2-1,-45 23 2 2,-52 27 0-2,-49 29 0 2,-12 8-2-1,-75 40 0 0,-40 38-6 4,-36 26 3-5,-5 6 2 1,14 2 0-1,21-14 4 2,42-25 0 0,26-24 1 1,39-29-5-4,14-20 4 2,38-4-2 2,59-53 0-1,43-24 0 0,40-21-1-3,22-17-5 8,11-14 4-4,-26 9-2-6,-47 23 4 3,-54 37-6 2,-50 36 5-1,-36 28 1-1,-41 36 0 3,-54 40 0-1,-37 31-10 0,-17 8 9-3,1 4 1 4,7-8 0-1,24-12 5 1,28-20-4-5,34-32 2 7,35-23-1-3,20-22 1-1,10-2-2-1,73-26 1 0,31-32 0 6,31-16-4-7,2-10 3 2,-13-1-2 1,-29 20-5 0,-37 21 4-4,-41 27 2 8,-27 17 0-5,0 0 0 0,-59 24-2 0,-32 28-11-1,-14 16 13 3,-5 2-4-3,3-11 5 0,20-12-2 3,25-15 0 1,27-15 1-1,22-17-1 0,13-10 0-5,4-51 0 2,40-30-1 1,15-11 0 2,13-20 4-3,-1-17-1 2,3-24-1 1,-4-20-1-2,-19-1 0-2,-14 19 1 3,-15 41-1 1,-9 46 1-1,-11 33 0-2,-2 28 0 2,0 13-2-1,-18 4 3 3,-22 0-2-5,1 0-1 3,5 6 2 0,4 9 0 0,7-1-3-2,5 5 1 2,-2 6 1 0,7 7-3 3,3 6 4-2,0-4-19-4,-1-3-33 1,-2 0-41 1,-3-2-45-2,9-22-84 4,-3 3-118-1</inkml:trace>
    </iact:actionData>
  </iact:action>
  <iact:action type="add" startTime="56878">
    <iact:property name="dataType"/>
    <iact:actionData xml:id="d10">
      <inkml:trace xmlns:inkml="http://www.w3.org/2003/InkML" xml:id="stk10" contextRef="#ctx0" brushRef="#br2">12545 13816 655 0,'0'0'215'6,"0"0"-89"3,0 0-39-4,0 0-14 3,192-13-24 2,-126 13 4-5,10 0 12 2,20 0 6 1,9 0-21 0,12 0 3-2,6 0-8 3,13 0 6 0,2 0-18-3,6 0-1 0,-7 3-17 2,4 9-2 2,-9-1-1-6,4 0-7 8,2-5 3-4,-6 1-2 0,-3-3 9-4,-9-1-9 3,-17 0 9 6,-18 2-5-5,-8 4-3-7,-17-1-1 7,-17-2 4 2,-12 0 0-2,-15-3-5 0,-6-3 13-2,-10 0-8 1,0 0 4 1,0 8-14-1,-26 6 0 4,-44 11-6-6,-31 3 6 1,-24 0 7 2,-32-3-7 0,-24-5 8-3,-22-3-3 4,-26-5 12-1,-17-9-9 1,-5-3 7-4,12 0-9 3,26-23 1 2,32-2-1-7,40 2 0 8,34 10 0-3,34 6-4 2,33 4 3-9,21 3-4 9,14 0 4-3,5 0-3 2,0 0-2-4,14 0 1 2,49 0 2 4,45 0 0-8,41 19-2 6,52 8-2-1,44-7 2 0,35-7-5-3,1-8 6 4,-15-5-4 1,-39 3 4-1,-44-3-1-2,-31 0 2 1,-36 0-3-2,-35 0-1 0,-21-6-2 1,-23-9 3 2,-18 3 0-1,-7 4-4-3,-12 2 2 5,-8 0-2 0,-76 2 1-5,-65 3-1 0,-63-3 4 2,-48-2 2 3,-25-3 0-5,3-6 3 4,21 0-8-2,40 7 7 3,45 5-5-5,55 3 1 8,45 0 0-6,42 0 1-1,23-2 0-1,11-10-2 1,31-7 2 2,65-9 3-2,59-3-1 6,61 8 5-5,45 9-8 0,12 11 0-2,-20 3 0 3,-41 0 0 2,-48 0 6-7,-50 0-6 6,-34 0 0-1,-39 0 4 0,-28 3-6-3,-13-3 2 6,-38 0-1 0,-87 0-10 1,-63-6-7-11,-64-8 18 3,-25-3 0 6,7 4-1-4,30 4-1 1,47 4 0 2,62 5 4-1,53 0 3 0,42 0-4 1,26 0 0-1,10 0-1-3,74 5 5 2,66 12 10 0,65 5-6 1,51-2-9-3,27-3 2 5,11-7 2-3,-33 0-3 2,-49-3 7-4,-56-4-8 3,-56 1-3 0,-39-4 1 0,-29 0 1-3,-16 0 1 7,-16 0-2-1,0 0 0-9,-36 0-1 5,-91 0 0 0,-68-9-1 2,-59 9 4-4,-27 0 2 7,4 0 0-5,36 5-2-2,50 16-5 2,55-7 4 0,55 0 1 2,37-1-5-5,41 7 0 5,3 8-21 1,58 9-40-5,35 8-113 2,-34-28-106 1,-11 3-225 2</inkml:trace>
    </iact:actionData>
  </iact:action>
  <iact:action type="add" startTime="60403">
    <iact:property name="dataType"/>
    <iact:actionData xml:id="d11">
      <inkml:trace xmlns:inkml="http://www.w3.org/2003/InkML" xml:id="stk11" contextRef="#ctx0" brushRef="#br2">803 16244 545 0,'0'0'201'2,"0"0"-31"5,0 0-53 1,0 0-59 0,0 0-19-2,0 0 1 2,0 0-8 0,5 7 2 0,-5 3 3-2,0 3-12 2,0-2 16 1,0 9-30 0,0 5 3-2,0 3-11 1,0-5 4-1,0 3 0 1,0-19 11-3,0 3-1 3,0-8 3-1,0-2-3 1,0 0-16-2,6 5 13 2,-6-5-14 0,0 0 10 0,3 0-4-2,-1 0 6 2,3 0 5 1,8 0-2 0,4 0 5-2,5 0-20 1,0 0 16 1,-2 0-10-4,6 0 13 2,-1 0-11 0,-1 0 2 1,8 0-4-1,2 0 0-1,2 0-2 4,-6 0-3-1,2 0 11 0,-4 0 3-4,2 0 12 2,-2 0-17 2,4 0 5-1,-1 0-12-4,3 0 2 5,5 0-3 1,-3 0-2-3,-1 0 3-2,3 0 1 2,-4 0 9 1,0 0-7 0,-2 0 2-3,0 0-6 7,-8 0 3-5,-1 0-1-1,6 0 2-1,-1 0-4 4,8 0-1-1,-3 0 4 0,5-5-4-2,0 3 23 2,-6-2-19 0,1 4 8 0,-1 0-10-3,-9 0 3 5,11 0-4 0,-8 0 0-6,7 0-4 2,0 0 8 3,5 0-4-1,7 0-1 0,-3-9-2-2,9 5 5 1,-8-5-4 2,-2 5 3-1,-5 2 5-3,0 2 10 4,-8 0-11-1,1 0 7 0,-2 0-13-3,2 0 8 7,2 0-6-6,-1 0-6 20,5 0 3-26,0 0 0 0,-5 0 0 2,1 0 0 8,-2 0 1-6,-2 0 0 8,-2-3 8-6,-5 3-6 2,-1 0 13-3,1 0-11 2,3 0-5 4,4 0 0-5,-3 0 3-1,-1 0-7 4,1 0 9-2,-9 0-8 2,0 0 6-3,-2 0 3 2,0 0-5-1,0 0-2 2,-1 0 2-4,1 0-1 5,3 0 0-3,-5 0 1 1,1 0-3-3,-3 0 6 7,2 0-3-3,-4 0 1-3,4 0-1 1,-4 3-1-3,2-1 0 6,-2 2-1-4,-3-4-1 1,-4 0 1 1,3 0 1 0,-3 0-2-1,0 0 4 0,0 0-3 0,0 0 1 2,0 0-2 1,9 0-7 2,-2-9 3-7,3-11 5 1,0 1 1-2,-5 5-2 3,-5 3 5 0,4-13-6 2,-4 3 4-1,4 2-3-1,-4 4-5 0,0 6-8 3,0 3-36-5,0 6-33 1,0 0-41 2,0 0-58 1,0 0-112-1</inkml:trace>
    </iact:actionData>
  </iact:action>
  <iact:action type="add" startTime="75401">
    <iact:property name="dataType"/>
    <iact:actionData xml:id="d12">
      <inkml:trace xmlns:inkml="http://www.w3.org/2003/InkML" xml:id="stk12" contextRef="#ctx0" brushRef="#br2">3942 18822 238 0,'0'0'155'3,"0"0"-36"5,0 0 15 0,0 0-26-2,0 0 6 2,0 0-14 0,0 0-11 0,0 0-24-2,0 0 10 3,0 0-6 0,0 0-25-3,14 6-15 0,12-6 16 3,9 0-4-2,14 0-6 1,12 0 2-2,10 0-2 2,12 0 0 3,7-8-7-6,7-3-5 4,7 5 5 0,-1-7-10-1,-1 6 5 0,2-3-10-5,-14-5 6 7,-3 10-8-3,-3 5 6 0,-12-6-15-2,-15 6 2 3,-17 0-4 1,-19 0 2-1,-14 0 2-2,-3 0 0 2,-4 0 3 0,0 0-6 0,0 0-2-3,-34 0 4 4,-27 0 2-1,-20 6-4 0,-24 1 0-2,-19 6 4 4,-17-8-5 3,-8-5 3-11,-4 0-3 3,22 0 0 2,15 0-2 2,21 0-3-1,24 0 5 0,19 0-2 0,25 0 2 0,14 0 0-2,10 0 0-1,3 0 0 4,0 0 2-1,0 0 0 0,40 0 6-2,31 0-8 5,29 0 2-6,13 0-1 3,21 0 2-2,-7-5-2 3,1-8 1-2,-12 6-2 1,-22-5 0-2,-10 4 7 4,-20 3 0-4,-8 5 13 2,-15 0-16-3,-18 0 8 6,-10 0-5-5,-13 0 6-1,0 0-12 4,0 0-1 1,-49 19-5-4,-31 7 5 0,-26-16 3 2,-21-3-3 4,-12-7 4-5,11 0-4-3,16 0-1 4,26 0-1 2,29 0 2-5,18 0-4 3,24 0 4 1,12 0-3-3,3 0 6 2,0 0 3 0,25 0-4-2,50 0 3 4,34 0-4-6,20 1 3 6,-4 17-4-3,-8-5-4 4,-21 0 3-5,-28-8 2-2,-22-1-1 3,-19-4 2 3,-13 0-4-5,-14 0 1 1,0 0-3 5,-54 0-10-1,-43 0 9-5,-33-22 3 0,-9 9 4 3,14-6-4 1,21 7-10 0,17 12-65-3,20 0-66 0,64 0-71 4,3 12-192-5</inkml:trace>
    </iact:actionData>
  </iact:action>
  <iact:action type="add" startTime="80748">
    <iact:property name="dataType"/>
    <iact:actionData xml:id="d13">
      <inkml:trace xmlns:inkml="http://www.w3.org/2003/InkML" xml:id="stk13" contextRef="#ctx0" brushRef="#br2">5843 18134 804 0,'0'0'274'4,"0"0"-111"4,0 0 12-1,0 0-54 0,0 0-27 2,0 0-6-4,0 0-14 3,0 0-34 0,195 23-15 0,-82-23 11-2,27 0-6 2,26-11-2 0,10-16-9 0,6 5 3 1,-16 9-10-2,-21 1 8 2,-19 10 2-4,-31 2-22 4,-23 0 0-3,-27 0 0 1,-19-5 0 1,-16 5 0 1,-10 0 0-3,0 0 0 1,0 0 0 2,0 0 0-2,-48-13 0 0,-41-1 0 1,-39-11 0 0,-31-11 0 0,-23-15 0-2,-19 0 0 3,-2-4 0-2,12 4 0 2,20 14 0-5,40 7 0 8,35 10 0-4,38 8 0-1,25 4 0-2,23 8 0 1,10 0 0 3,0 0 0-2,0 0 0 0,1 40 0 1,52 34 0 1,23 28 0-2,29 23 0-1,12-9 0 2,11 6 0 0,-2-12 0 0,-13-9 0-2,-12-8 0 3,-21-18 0-2,-22-18 0 3,-19-25 0-7,-21-13 0 6,-11-19 0-2,-4 0 0 2,-3 0 0-4,9-7 0 4,2-42 0 1,9-45 0-4,-1-32 0 0,-6-37 0 5,-1-29 0-2,-3-16 0 2,-1 1 0-10,1 13 0 5,-6 20 0 2,1 41 0 2,-1 47 0-2,1 35 0-3,1 28 0 1,-5 20 0 6,0 3 0-6,0 0 0-1,0 0 0 3,0 28 0 0,-39 38 0-2,-19 29 0 2,-22 17 0 9,-7 12 0-14,-10 10 0 5,-3 4 0-5,3-5 0 4,7-18 0 1,16-20 0-2,10-19 0 2,18-20 0 0,15-18 0 0,11-25 0 0,14-7 0-1,6-6 0-1,0 0 0 1,0 0 0 2,0 0 0-2,0 0 0 1,0 0-70 0,3 0-85 0,-3 0-117-3,3 0-159 3</inkml:trace>
    </iact:actionData>
  </iact:action>
</iact:actions>
</file>

<file path=ppt/ink/inkAction2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1-23T18:03:53.485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5" units="cm"/>
      <inkml:brushProperty name="height" value="0.055" units="cm"/>
    </inkml:brush>
  </inkml:definitions>
  <iact:action type="add" startTime="4812">
    <iact:property name="dataType"/>
    <iact:actionData xml:id="d0">
      <inkml:trace xmlns:inkml="http://www.w3.org/2003/InkML" xml:id="stk0" contextRef="#ctx0" brushRef="#br0">12450 8251 640 0,'0'0'235'29,"0"0"-97"-28,0 0-40-1,0 0-11 0,0 0-33 28,0 0 5-28,171 10 23 0,-114-10-11 0,18 0 12 29,14 0-15-29,18 0 4 0,8 4-20 0,1 2-20 39,-8-1-5-38,-2-5-13 1,-19 0 3-2,-14 0-12 0,-18 0 14 27,-15 0-11-27,-8-5 0 0,-17-5-6 0,-5 8-2 26,-7-1 2-26,-3 3 0 1,0 0-4 2,0-9 3 23,-26-11-2-25,-22-13 2-1,-18-12 1 4,-2-8-1 22,-6-9-1-26,-5-7 1 0,-5-8 0 3,-5-4-1 26,1-1 1-29,-4 1-1 0,16 2 3 0,6 5-1 30,15 7 1-30,14 16-5 0,14 16 4 1,15 12-4 31,9 14 2-32,3 7 0 0,0 2 1 0,0 8 4 28,0 38 6-28,13 16-6 0,16 3 0 0,3 13-5 28,9 11 1-28,11 15 1 0,5 17 0 29,1 12-1-29,-2 3 0 0,-2-4 3 0,-14-10-3 3,-6-16 7 24,-8-19-7-27,-12-22 0 0,-4-25-1 28,-10-23 0-27,0-12 0-1,0-5-1 0,9 0 0 3,8-46-4 23,7-35 3-26,16-41 4 0,14-40-4 29,4-28 2-29,7-25-1 0,-4-5-1 0,-2 13 2 33,-11 36-1-33,-14 44 1 0,-11 52-1 1,-13 35 2 0,-10 23 1 29,0 12-1-30,0 5-2 1,0 0 1-1,-33 0 0 29,-25 35-1-29,-25 14 2 0,-1 11-1 0,-13 18 1 26,-6 17 1-26,0 10-1 0,1 1 5 28,8 8-2-27,9-15 3-1,12-8-2 0,14-13 0 30,12-16 1-30,13-19-6 0,10-19-1 0,9-13 1 29,6-7-4-28,9-4 2-1,0 0-20 0,0 0-42 34,32-4-78-33,-9-14-138-1,2-2-142 1</inkml:trace>
    </iact:actionData>
  </iact:action>
  <iact:action type="add" startTime="6987">
    <iact:property name="dataType"/>
    <iact:actionData xml:id="d1">
      <inkml:trace xmlns:inkml="http://www.w3.org/2003/InkML" xml:id="stk1" contextRef="#ctx0" brushRef="#br0">25258 11195 686 0,'0'0'219'30,"0"0"-78"-30,0 0-54 0,0 0-28 0,0 0 2 28,0 0 6-28,0 0 6 0,-4 13-11 0,4-13-23 27,23-13 1-27,9-18 23 0,15-7-19 44,2-5-7-43,6-2 3-1,9-5-6 0,-2-7-6 0,-1 5 9 0,0-9-15 34,-2 6 10-34,-2-2-7 0,2 1 0 0,2 0-8 0,3-6 0 27,8 4 0-27,7-5-4 0,-5 6 5 4,-2 0-5 25,-11 3 8-29,-9 2-14 1,-3-5-4-1,1-4-3 28,3-8 0-28,-3-1 0 0,6 3 0 0,-4-1 0 28,0 9 0-28,-4 0 0 0,-4 6 0 3,2 5 0 25,1 3 0-28,-7 2 0 1,4 4 0 2,-1 3 0 25,-2-1 0-28,2 0 0 0,-2 1 0 0,-5-6 0 27,10 1 0-27,-11-4 0 0,6 2 0 4,4 3 0 31,-8-2 0-35,7 0 0 0,2-8 0 0,8-6 0 0,10-4 0 33,-1-2 0-33,1 4 0 0,-4 2 0 0,-4 3 0 30,1 4 0-30,-1-1 0 0,-4 3 0 0,1-2 0 29,8-5 0-28,-1-5 0-1,7-6 0 0,6-7 0 28,-2-4 0-28,3 0 0 0,-2-3 0 0,-4 2 0 30,-1 0 0-29,-6 4 0-1,0-1 0 0,1 0 0 28,2 5 0-28,-2-4 0 0,-4 8 0 0,-1 3 0 29,-2 5 0-25,-6 10 0-3,-13 12 0 0,-8 11 0 32,-12 11 0-33,-6 4 0 0,-9 4 0 1,2 2 0-1,-3 3 0 27,0 0 0-26,0 0 0-1,0 0 0 1,0 0 0 25,0 0 0-26,0 0 0 0,-20 0 0 39,-21 0 0-39,-12 0 0 0,-8 5 0 0,-12 12 0 0,-4 9 0 30,1 5 0-30,-6 2 0 0,0 4 0 1,9-3 0 1,5-6 0 25,16-4 0-27,13-9 0 0,17-3 0 3,6-7 0 26,7-3 0-29,7-2 0 1,2 0 0-1,0 0 0 26,0 0 0-26,0 0 0 0,0 0 0 52,0 0 0-52,31 0 0 0,22 0 0 0,26 0 0 0,19-15 0 1,15-15 0-1,3-1 0 36,-5-4 0-36,-14 0 0 0,-20 8 0 0,-10 3 0 0,-22 11 0 32,-12 4 0-31,-14 7 0-1,-12 2 0 0,-7 0 0 30,0 0 0-29,0 0 0-1,0 0 0 0,0 0 0 0,0 0 0 31,-7 17 0-31,-29 24 0 0,-11 21 0 0,-6 17 0 31,-8 14 0-31,-7 14 0 0,-8 8 0 0,-1 1 0 30,1-2 0-30,5-13 0 0,5-19 0 0,11-23 0 30,15-17 0-30,16-19 0 0,7-9 0 0,8-9-21 32,2-5-58-32,-6 0-49 0,-7 0-97 0,10 0-99 28,-8 0-254-27</inkml:trace>
    </iact:actionData>
  </iact:action>
  <iact:action type="add" startTime="10102">
    <iact:property name="dataType" value="strokeEraser"/>
    <iact:actionData xml:id="d2">
      <inkml:trace xmlns:inkml="http://www.w3.org/2003/InkML" xml:id="stk2" contextRef="#ctx0" brushRef="#br1">19915 12953 454 0,'0'0'259'28,"0"0"-49"-28,0 0-70 1,0 0-41-1,0 0-62 24,0 0-29-23,0 0-8-1,-20 26-6 29,7-16-34-28,6-1-95 0,4 4-322 0</inkml:trace>
    </iact:actionData>
  </iact:action>
  <iact:action type="remove" startTime="10707">
    <iact:property name="style" value="instant"/>
    <iact:actionData xml:id="d3" ref="#d0"/>
  </iact:action>
  <iact:action type="add" startTime="10710">
    <iact:property name="dataType" value="strokeEraser"/>
    <iact:actionData xml:id="d4">
      <inkml:trace xmlns:inkml="http://www.w3.org/2003/InkML" xml:id="stk3" contextRef="#ctx0" brushRef="#br1">19822 12505 809 0,'0'0'139'4,"0"0"-100"-4,0 0-34 0,0 0-5 30,0 0-115-30,0 0-229 0</inkml:trace>
    </iact:actionData>
  </iact:action>
  <iact:action type="remove" startTime="11579">
    <iact:property name="style" value="instant"/>
    <iact:actionData xml:id="d5" ref="#d1"/>
  </iact:action>
  <iact:action type="add" startTime="11580">
    <iact:property name="dataType" value="strokeEraser"/>
    <iact:actionData xml:id="d6">
      <inkml:trace xmlns:inkml="http://www.w3.org/2003/InkML" xml:id="stk4" contextRef="#ctx0" brushRef="#br1">33188 14701 520 0,'0'0'212'3,"0"0"-99"26,0 0-4-28,0 0-33-1,0 0-43 0,0 0-25 2,0 0-8 39,-34 0-7-40,28 0-90 2,-4 7-290-3</inkml:trace>
    </iact:actionData>
  </iact:action>
  <iact:action type="add" startTime="17038">
    <iact:property name="dataType"/>
    <iact:actionData xml:id="d7">
      <inkml:trace xmlns:inkml="http://www.w3.org/2003/InkML" xml:id="stk5" contextRef="#ctx0" brushRef="#br0">11062 13394 756 0,'0'0'300'2,"0"0"-130"34,0 0-53-36,0 0 4 0,0 0-51 1,0 0-9-1,0 0 8 32,133-9 5-32,-52-11-12 1,24-3-10-1,11-4-9 32,11-4-8-32,7 5-2 0,-1 4-10 0,-6 8 5 43,-13 8-17-43,-14 3 2 1,-19 3-9-1,-17 0 1 0,-11-2-5 0,-15 0 0 42,-12-2 0-41,-19 1 0-1,-4 0 0 0,-3 0 0 0,-4-5 0 0,-56-11 0 8,-35-18 0 24,-18-17 0-32,-19-22 0 0,-3-19 0 0,-3-21 0 7,5-9 0 24,8 4 0-31,15 11 0 0,11 26 0 1,27 28 0 0,15 17 0 46,21 19 0-47,17 8 0 0,15 7 0 0,4 1 0 0,0 3 0 0,0-3 0 41,0 4 0-41,0 9 0 0,4 41 0 1,33 32 0-1,2 16 0 1,11 20 0 9,7 5 0 24,1 8 0-34,1-7 0 0,-5-6 0 0,-11-7 0 12,-6-7 0-11,-5-6 0 40,-1-14 0-41,-6-13 0 1,-2-14 0-1,-14-24 0 0,-2-14 0 0,-4-13 0 8,-1-6 0 25,1 0 0-33,5 0 0 0,4-6 0 0,10-42 0 46,2-30 0-46,7-28 0 0,5-20 0 0,2-26 0 1,5-26 0-1,1-13 0 1,-4 2 0 31,-8 21 0-32,-15 45 0 0,-1 47 0 0,-11 36 0 8,-5 26 0 30,0 14 0-38,0 0 0 0,-51 59 0 0,-24 37 0 0,-21 37 0 9,-13 20 0 24,-2 16 0-33,-7 0 0 0,5-9 0 1,6-22 0 8,17-20 0-6,22-26 0 33,13-23 0-36,23-28 0 0,16-18 0 1,6-15 0-1,10-8 0 8,0 0-57 21,29-22-74-28,0-9-72-1,10-3-207 0</inkml:trace>
    </iact:actionData>
  </iact:action>
  <iact:action type="add" startTime="18817">
    <iact:property name="dataType"/>
    <iact:actionData xml:id="d8">
      <inkml:trace xmlns:inkml="http://www.w3.org/2003/InkML" xml:id="stk6" contextRef="#ctx0" brushRef="#br0">25254 11665 187 0,'0'0'297'29,"0"0"-118"-29,0 0-27 0,0 0-43 0,0 0-17 8,0 0-3 35,-3 11 0-42,3-13-19-1,0-18-2 0,0-10 10 0,10-11-17 0,6-4-14 37,2-4-3-36,5-8-7-1,2 0-12 0,-5 5 3 0,9 3 0 41,-3 7 2-41,-1 0-13 0,-2 2 1 0,3 1 2 1,-1 0-11-1,1 3 1 34,-2 5-5-34,5-4 3 0,-6-4-6 0,9 0 7 8,0-8-7 22,-1 0 4-30,2-5 0 0,0 5 1 0,-5 2-3 3,1 5 1 24,-6 7 4-27,0 1 0 0,2 4 4 9,-5 6-5-9,6-3 5 33,5-4-5-33,8-2 0 0,1-9-3 0,4-2 1 6,-2 3-4 25,0 1 0-31,-4 4 4 0,-5 4-5 0,3-2 11 7,-2 3-7 19,-1 4 4-25,3 0-8-1,-2-3 1 7,0 6 3-4,0-4-4 23,2 1 2-26,0 0 2 0,5 0 5 8,-1-4-5 21,4 1 2-29,-4 4-7 0,-1-6 0 0,-2 3 0 7,0-2 1 23,4-3 1-30,0 5-2 0,-4 0-1 0,0 1 1 8,-1 0 2 21,0 1-1-29,5-3-2 0,-1 3 0 0,2 2 0 6,-8 5 1 28,-7 5 0-34,6 0-1 0,-5 0 2 0,2-5 1 18,7-5-1-17,0 4-2-1,5-3 2 33,-1 1-1-32,2 5 0-1,4-2 1 1,1 5 3 3,1-5 3 24,2 1-4-28,-6 4 1 0,7-1 1 0,1 1-5 28,7 3 1-28,1 0 0 0,3 0-1 35,-2 5 4-34,-4-1-4-1,6 3 3 0,-4-5 1 0,4-1 2 3,-1 1-5 32,-3 0 0-35,7-1-1 0,-3 1 1 0,0 3-1 3,0-1 0 25,-8 3 3-28,1 0-3 1,-10 3 0-1,-5 0 0 29,-4 0 0-29,-15 0 0 0,3-3 0 0,-11 1 0 29,-2-1 0-29,-1-3 0 0,-8 4 0 4,-4 2-4 37,4 0 5-41,-4 0-4 1,0 0 4 3,0 0-2-4,0 0-5 0,-4-4 1 31,-25-1 0-31,-17-4 3 0,-10 1 1 0,-10-2 1 31,-7-7 0-31,-2 8 1 0,-6-9-1 0,1 5 2 3,3 1-4 26,5 0 2-29,5 7 0 1,9 3 0-1,6 2 2 30,8 0-2-30,12 0 2 1,6 0-2-1,13 0 1 28,8 0 0-28,0 0 2 1,5 0-3-1,0 0 1 38,0 0 0-37,0 0 3-1,13 0-1 0,28 0 3 0,18 0-6 25,21 0 0-25,1 2 0 0,0 7 0 3,-1-1 0 28,0-3 0-31,1 7 0 0,3-4 0 0,0 6 0 31,0-1 0-31,2 0 0 0,-12-2 0 0,-13-5 0 32,-15-1 0-32,-23-5 0 0,-10 3 0 0,-10 0 0 29,-3-3 0-29,0 3 0 0,0-3 0 0,0 5 0 4,0 7 0 22,-45 9 0-25,-19 15 0-1,-17 0 0 3,-16 3 0 25,-10 0 0-28,7-3 0 0,3-2 0 5,23-6 0 22,16-5 0-27,13-6 0 0,22-8 0 0,8-8 0 29,15-1 0-29,0 0 0 0,0 0 0 29,0 0 0-29,0 0 0 0,0 0 0 0,0 0 0 3,3 0-57 26,-3 12-89-29,0 1-152 0,-3 6-120 0</inkml:trace>
    </iact:actionData>
  </iact:action>
</iact:actions>
</file>

<file path=ppt/ink/inkAction27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1-23T18:03:53.485"/>
    </inkml:context>
    <inkml:brush xml:id="br0">
      <inkml:brushProperty name="width" value="0.05292" units="cm"/>
      <inkml:brushProperty name="height" value="0.05292" units="cm"/>
      <inkml:brushProperty name="color" value="#00B050"/>
    </inkml:brush>
    <inkml:brush xml:id="br1">
      <inkml:brushProperty name="width" value="0.05292" units="cm"/>
      <inkml:brushProperty name="height" value="0.05292" units="cm"/>
    </inkml:brush>
  </inkml:definitions>
  <iact:action type="add" startTime="4745">
    <iact:property name="dataType"/>
    <iact:actionData xml:id="d0">
      <inkml:trace xmlns:inkml="http://www.w3.org/2003/InkML" xml:id="stk0" contextRef="#ctx0" brushRef="#br0">6030 7517 399 0,'0'0'275'1,"0"0"-151"27,0 0-71-28,0 0-2 0,0 0 14 2,0 0 3 26,0 0-8-28,-133-70-2 1,66 70-5-1,-9 3-14 29,-17 29 2-29,-6 3 2 0,-4 4-16 0,3 12 2 25,8 6-11-25,6 7 4 0,12 11-11 29,5 10-2-29,5 10 1 0,12 13 3 0,7 1 11 29,13 0-8-29,3-8 7 0,13-5-15 0,13-5 6 27,3-7-7-26,29 0 7-1,39-3-4 3,23 1 5 27,15-1-7-30,10-5-6 0,-1-1 11 0,-2-7-6 29,4-17 5-28,1-20-10-1,2-23 3 0,12-8-3 30,0-33-2-30,-8-35-1 0,-3-19-1 0,-14-9 0 41,-10-5 4-39,-13-3 3-2,-10 1-1 0,-10-2-6 1,-12 7 4-1,-14 5-2 30,-15 6 0-30,-19 9-1 1,-4-2 0-1,-1 6 2 28,-46 0 1-27,-22-2-2-1,-15 9 2 0,-11 0 0 29,-7 5-2-29,4 2 1 1,3 2 0-1,9 1 1 30,7 6 1-30,8 7-6 0,-2 9 7 0,5 10 7 30,-2 10-10-30,4 5 5 0,0 10-1 0,0 0 3 29,1 0 3-29,1 17-1 1,-1 8 1-1,4-3-8 28,1 1 7-28,7 1-6 1,6-3 7-1,7 7-10 30,0 4 7-29,3 1 0-1,5-4 0 0,3 8-8 28,-3 8 1-28,4 9 2 1,-3 23-2-1,-4 11 23 30,4 6-7-29,4 0 6-1,-1-8-20 0,8-7 5 27,5 0 7-27,8-5-7 0,7 8 5 3,0 4-2 28,13-3 8-31,32-1-6 1,19-1 4-1,6-6-15 31,9-1 0-31,10-3-2 0,11-6 0 0,8-11 0 29,13-13-3-28,1-21 3-1,5-20 0 0,5 0 1 30,0-25 1-30,-2-20-4 0,-12-4 1 0,-11 10 1 28,-17 3 3-28,-16-1-3 0,-8-3 0 0,-15-12 2 29,-7-19-5-29,-12-16 6 1,-12-14-6-1,-16-5 2 31,-4-10 0-31,-20-12-2 0,-44-14 3 0,-26 2-1 35,-13 2-5-35,-8 17 5 0,1 11 0 1,10 21-5-1,18 18-18 29,19 20-43-29,9 20-73 0,54 31-71 0,0 0-131 32</inkml:trace>
    </iact:actionData>
  </iact:action>
  <iact:action type="add" startTime="6427">
    <iact:property name="dataType"/>
    <iact:actionData xml:id="d1">
      <inkml:trace xmlns:inkml="http://www.w3.org/2003/InkML" xml:id="stk1" contextRef="#ctx0" brushRef="#br0">8927 12252 592 0,'0'0'254'1,"0"0"-115"-1,0 0-74 2,0 0-28 25,0 0-22-27,0 0-9 1,0 0 10 29,-198 0-7-29,142 9 10-1,1 11 9 0,-6 7 4 0,-4 12 2 28,5 8-4-28,8 3-7 0,0 11-6 26,11 4 3-26,4 3-6 0,6 5 16 1,5 0-12 26,3-4 1-27,8 2-1 1,4-6-5-1,4-3-7 29,7-3-6-29,0-4 3 1,0 2 0-1,26 3 10 27,14-5-9-27,14-3 7 1,5-8 2 3,5-11 13 26,13-13-6-30,4-9-7 0,6-11-2 0,10 0-10 5,3-14 2 21,3-22-2-25,-6 2 3-1,-11 3-3 3,-6 3 1 22,-20 8 5-24,-4 6 2-1,-16-3-3 29,-8 1-5-28,0-8-2-1,-5-3 4 0,-2-10-3 29,-9-5 2-29,-7-12-4 0,-5-10 0 0,-1-6 1 3,-3-9 0 25,0-5-1-28,-7-2 1 0,-30-2 0 28,-3 9-1-27,-4 12 4-1,1 3-2 0,-6 6 0 31,-2 8-1-31,-7 5 0 0,-6 7 1 0,-4 1-1 30,0 5 1-30,-2 7-2 1,2 6 4-1,9 10 3 4,-2 6-4 25,4 3 1-29,-4 0 1 0,2 31 4 0,-8 14 8 28,4 9-4-28,2 5-1 0,4-1-8 3,11 4 8 26,-1 9-9-29,10 0 7 1,6 6-6-1,2 9 6 29,15-9 5-28,4 2-2-1,7-5 2 0,3-5-7 27,0-5-1-27,4-3-2 0,40-3 4 3,11 3-6 29,10-4 4-32,12-3-3 0,7-9 1 1,11-14 6 2,5-8-6 27,6-13 1-30,3-10-3 0,8 0 3 0,-5-6-2 30,1-33-1-30,-10-14-1 1,-16-9-1-1,-16-11 0 30,-20-8 1-30,-15-10-1 1,-16-12 0-1,-11-9-1 37,-9-10 4-36,0 2-6-1,0 7 4 0,-20 14-2 0,-33 13-2 40,-19 15 0-40,-19 13 3 0,-30 18 0 0,-21 17 0 0,-11 18 2 3,-7 5-2 23,12 5 3-26,24 24-4 0,21 1 2 30,26 4-1-29,20 3 1-1,17-1-8 1,20 5-14-1,17-1-47 32,3 8-35-31,14-28-138-1,31 0-94 0</inkml:trace>
    </iact:actionData>
  </iact:action>
  <iact:action type="add" startTime="17621">
    <iact:property name="dataType"/>
    <iact:actionData xml:id="d2">
      <inkml:trace xmlns:inkml="http://www.w3.org/2003/InkML" xml:id="stk2" contextRef="#ctx0" brushRef="#br1">31426 8410 271 0,'0'0'192'33,"0"0"-35"-32,0 0 2-1,0 0-53 0,0 0-7 4,0 0-12 26,0 0 1-30,0 0 12 0,0 0-10 0,16 24-31 38,-22-17-8-38,-30 6 2 0,-7 0-4 1,-8-4-11-1,7-7-10 36,1-2-8-36,-1 0-3 0,4 0-1 0,4 0 11 0,-1 0-4 32,4-7 0-32,-5-6 0 0,-5 2-2 0,-3 0-1 3,-2-1-6 47,-2-2 3-50,3 6-12 1,7-4 8-1,0 5-9 1,4 1 5-1,7 1-2 0,1-1 5 8,1 3 1 25,2 0-6-32,5-2 4-1,-8-2-8 0,3 2 4 3,2 0-6 27,-1-4 6-30,0 3-7 1,3 1 1-1,6 3 0 34,-5-6 0-34,2-1 2 0,-8 1-3 0,-3-7 3 28,-4 6-3-28,-3-2 10 0,-6 2-8 0,1 1 6 4,8-4-3 22,1 2-1-26,7-2 2 0,1 1-3 28,-8 2-1-28,1 1-2 1,-9-3 14-1,-1 0-7 30,-4-3 3-29,-6 2-7-1,-2-2 2 0,2 7-5 30,-5-5 0-30,5 5-1 0,2-3 2 0,4 5-1 30,0-4 0-30,4 3 12 0,6 1-12 0,-5-7 0 29,1 4 0-29,5-3 0 1,-3-2 0-1,2 10 0 27,3-7 0-27,-1-1 0 0,-7 0 0 0,0-3 0 30,-8 5 0-30,-7 2 0 0,1-5 0 0,4 1 0 29,-7 0 0-29,-4-4 0 0,9 1 0 0,0 1 0 27,2 1 0-26,7 2 0-1,0-3 0 28,-1 2 0-28,2-2 0 0,-10-4 0 0,8-3 0 4,1-3 0 25,2 4 0-28,1-1 0-1,3 1 0 0,-2 2 0 30,2 0 0-30,0-4 0 0,-2 4 0 28,-1 1 0-27,5-1 0-1,-6 0 0 0,1-2 0 3,-5-3 0 26,4-3 0-29,1-5 0 0,-4 3 0 0,1 0 0 27,-5 3 0-27,-2 4 0 0,-3-2 0 3,-7 2 0 28,5 1 0-31,-1-1 0 0,2 3 0 0,5 1 0 30,8-2 0-30,5 1 0 0,6 0 0 0,6 0 0 29,1 3 0-29,-4 1 0 0,-10-1 0 0,-3 1 0 31,4-2 0-30,-1 3 0-1,5-2 0 0,6 1 0 27,0-4 0-27,9-6 0 0,-9 1 0 0,-5 2 0 28,-3 0 0-27,-6 3 0-1,-10-3 0 39,-4 5 0-39,-8-6 0 0,-9-1 0 0,1-1 0 0,-1-5 0 0,10 4 0 28,9-2 0-28,11 3 0 1,7 6 0 30,5 2 0-31,8 8 0 0,1-3 0 1,1 5 0-1,5 0 0 29,-5-1 0-28,4 1 0-1,2-1 0 0,3 0 0 30,7-2 0-29,-4-1 0-1,0-1 0 0,-3-4 0 29,-3-1 0-28,0 4 0-1,0 2 0 0,5 1 0 29,1 3 0-28,4-2 0-1,-3-3 0 0,2-2 0 29,1-5 0-28,2 1 0-1,-11-4 0 0,5-3 0 30,-6 5 0-30,3 3 0 0,-1 6 0 0,9 3 0 29,-3 1 0-28,-1-7 0-1,4-6 0 0,-10-14 0 31,-4-9 0-31,-14-10 0 0,-8-5 0 0,-7 2 0 4,4 7 0 22,9 10 0-25,9 17 0-1,15 9 0 35,8 8 0-33,0 3 0-2,0-3 0 0,0 0 0 0,0-1 0 34,0 4 0-34,0 0 0 0,0 0 0 1,0 0 0-1,0 0 0 30,0 0 0-30,0 0 0 1,0-4 0-1,0-1 0 27,0-10 0-27,16 2 0 0,8-2 0 0,4 10 0 31,1 5 0-31,1 0 0 0,3 0 0 0,7 5 0 30,0 21 0-30,4 4 0 0,2 1 0 0,5 3 0 33,-2-1 0-33,-1 2 0 1,-2-5 0-1,-5-4 0 4,-8-2 0 28,-8-1 0-32,-2-8 0 0,-7-1 0 0,-12-9 0 35,2 2 0-34,-6-6 0-1,0 2 0 0,0 1 0 0,0-2 0 29,0 1 0-29,0-3 0 0,-6 0 0 0,-18 0 0 28,-10 0 0-28,-8 0 0 0,-3-9 0 28,-11-12 0-28,-8-9 0 0,3 6 0 0,-5-8 0 5,6 7 0 23,5-2 0-28,3 3 0 0,8 3 0 3,8 0 0 26,1 8 0-29,5-2 0 0,4 4 0 0,8 3 0 30,0 2 0-29,5-1 0-1,1 7 0 0,-1 0 0 36,0 0 0-36,0 0 0 0,3 0 0 0,5 0 0 1,-1 0 0 39,2 0 0-39,1-4 0-1,3 4 0 0,0 0 0 0,0 0 0 26,-3 0 0-26,3 0 0 0,0 0 0 0,0 0 0 40,0-3 0-39,0 3 0-1,0 0 0 0,0 0 0 0,0 0 0 39,0 0 0-38,0 0 0-1,0 0 0 0,0 0 0 0,0 0 0 27,0 0 0-27,0 0 0 0,0 0 0 1,0 0 0 36,0 0-12-37,0 0-6 0,10 0 0 0,9 0 5 0,-4 0 9 28,-2 0 4-28,0 0 0 1,-1 14 0-1,1 26 4 3,-5 12-2 25,2 12 0-28,-5 1 3 0,5-2 3 30,0-13 3-30,-1-4-4 0,-2-2-1 1,-3 1-4 33,5 4 2-33,-5-11-2-1,7-7-1 0,-9-13 0 1,1-10 2 2,2-6 4 27,-5-2-7-30,3 0 0 0,-3 0 0 1,0 0 0 31,0 0 0-32,0 0 0 0,0 0 0 0,0 0-3 27,0 0-3-27,0-2 1 0,2-28 4 0,0-7-1 28,10-3 2-28,-8 1-28 0,3 5-18 3,-1 8-64 29,-6 15-85-32,0 11-165 0</inkml:trace>
    </iact:actionData>
  </iact:action>
</iact:actions>
</file>

<file path=ppt/ink/inkAction28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1-23T18:03:53.485"/>
    </inkml:context>
    <inkml:brush xml:id="br0">
      <inkml:brushProperty name="width" value="0.05292" units="cm"/>
      <inkml:brushProperty name="height" value="0.05292" units="cm"/>
    </inkml:brush>
  </inkml:definitions>
  <iact:action type="add" startTime="3435">
    <iact:property name="dataType"/>
    <iact:actionData xml:id="d0">
      <inkml:trace xmlns:inkml="http://www.w3.org/2003/InkML" xml:id="stk0" contextRef="#ctx0" brushRef="#br0">13855 8471 564 0,'0'0'304'1,"0"0"-125"26,0 0-53-27,0 0 14 0,0 0-32 0,0 0-20 29,0 0-3-28,15 0 10-1,31-4-28 0,18-24-1 26,31-6-19-26,11 2-14 0,13 7 13 28,10 0-5-28,-4 10-7 0,-9 2-16 0,-21 9-12 29,-27 4-6-29,-18 0 0 0,-23 0 0 0,-9 0 0 27,-13 0 0-27,-3 0 0 0,2-4 0 4,-4-10 0 26,0-22 0-30,-39-29 0 0,-30-31 0 0,-16-14 0 32,-9-16 0-32,-9 0 0 0,-4-5 0 0,9 8 0 40,12 26 0-39,25 29 0-1,21 30 0 0,15 21 0 1,21 8 0-1,4 5 0 25,0 2 0-24,0 2 0-1,0 25 0 30,0 51 0-30,0 28 0 0,0 17 0 0,2 12 0 29,27 0 0-29,9 11 0 1,3-3 0-1,2-13 0 28,1-10 0-27,-4-12 0-1,-5-20 0 0,-10-16 0 28,-9-19 0-28,-8-24 0 0,-5-16 0 0,0-11 0 30,10 0 0-30,7-33 0 0,17-53 0 0,16-55 0 37,7-42 0-37,-5-41 0 0,-2-25 0 0,-9-3 0 0,-15 16 0 41,-12 35 0-41,-6 51 0 0,-9 54 0 0,0 48 0 0,-2 31 0 31,0 17 0-31,0 0 0 0,-7 30 0 0,-44 45 0 3,-29 40 0 29,-14 36 0-32,-16 29 0 0,-13 15 0 0,-5 7 0 31,2-20 0-31,13-21 0 0,4-32 0 0,22-37 0 26,23-30 0-26,19-22 0 0,21-23 0 3,12-9 0 26,9-8 0-29,3 0 0 0,19 0 0 0,33 0-74 30,8-3-160-30,-36-6-187 1,-8 9-568-1</inkml:trace>
    </iact:actionData>
  </iact:action>
  <iact:action type="add" startTime="15813">
    <iact:property name="dataType"/>
    <iact:actionData xml:id="d1">
      <inkml:trace xmlns:inkml="http://www.w3.org/2003/InkML" xml:id="stk1" contextRef="#ctx0" brushRef="#br0">12169 13222 795 0,'0'0'268'0,"0"0"-139"0,0 0-5 0,0 0-8 8,0 0-62 22,0 0-22-29,0 0 22-1,208-105 0 1,-135 88 4-1,4 4 6 33,10-1-13-33,5 0-7 0,0 3-5 0,5 2-3 42,-5 3-11-42,-13 4 5 0,-5 2-8 0,-17 0-6 1,-14 0 1-1,-12 0-3 34,-9 0-9-32,-14 0-5-2,-8 0 0 0,0 0 0 0,0 0 0 35,0 0 0-35,0 0 0 0,0 0 0 1,-20-2 0 6,-31-11 0 4,-27-6 0-10,-18-14 0 35,-14-16 0-36,-14-10 0 0,-4-15 0 1,-10-12 0-1,-2-4 0 8,0 4 0 20,16 10 0-28,15 10 0 0,28 18 0 0,24 21 0 8,27 10 0 20,17 12 0-28,9 0 0 1,4 5 0-1,0 0 0 27,0 0 0-27,0 0 0 1,0 7 0 26,30 44 0-27,21 22 0 0,15 13 0 0,11 19 0 31,13 5 0-31,-1 3 0 0,6-2 0 0,-14-1 0 7,-10-12 0 22,-11-2 0-29,-14-15 0 1,-2-9 0-1,-17-20 0 24,-6-16 0-22,-8-16 0-2,-11-14 0 39,1-6 0-38,-1 0 0-1,-2 0 0 0,6 0 0 0,-1-43 0 0,4-35 0 31,-2-31 0-30,2-20 0-1,-5-26 0 0,1-16 0 4,2-21 0 23,-4-10 0-27,-2 5 0 0,11 9 0 30,0 25 0-30,1 22 0 0,3 35 0 1,-5 35 0 25,2 32 0-26,-10 26 0 0,0 6 0 0,-3 5 0 30,1 2 0-30,-1 0 0 1,0 24 0-1,-7 62 0 27,-30 38 0-27,-10 24 0 0,-4 15 0 25,-5 9 0-24,-6 1 0-1,-2-7 0 0,-1-16 0 28,1-27 0-27,0-21 0-1,7-14 0 0,11-11 0 31,3-15 0-31,16-15 0 0,10-13 0 0,7-14 0 3,7-10 0 25,3-10 0-28,0 4 0 0,0-4 0 3,0 3 0 24,0-3 0-27,0 5-79 0,0 7-47 29,-7 8-51-29,-5-10-111 0,-7 7-208 0</inkml:trace>
    </iact:actionData>
  </iact:action>
</iact:actions>
</file>

<file path=ppt/ink/inkAction29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1-23T18:09:54.42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4237">
    <iact:property name="dataType"/>
    <iact:actionData xml:id="d0">
      <inkml:trace xmlns:inkml="http://www.w3.org/2003/InkML" xml:id="stk0" contextRef="#ctx0" brushRef="#br0">1128 5799 747 0,'0'0'157'5,"0"0"-63"2,0 0 17 4,0 0-44-8,0 0-27 5,0 0 2 0,0 0 22 0,238 15 5-2,-121-6-25 2,28-1 5 1,12 4-3-1,7 1-14-2,-4-2-2 1,-13 2-4 1,-21-5-4 0,-25-6-8-2,-27-2 14 6,-39 0-11-7,-19 0 2 6,-16 0-4-9,0 0-15 6,-11 3 0 1,-78 5-2-1,-44-5 2-3,-53-3 4 4,-18 0 3-2,-17 0-3 2,10 0 19-3,17 0-22 1,21 0 4 2,28 0-4 3,25 8-1-5,20 18 0-2,29-3 0 1,22-5-2 1,15-3 5 0,27-10-2 1,7-5 1 2,0 0 3-3,16 0-5-2,55 0 4 3,43 0-4 0,43 0 0 1,20 0 0-5,4-8 2 5,-7-4-5-1,-17 5 6-1,-30-3 2 0,-33 5-5 1,-30 0 0-1,-31 2 1 2,-24-1-1-3,-9 4 0 1,0 0-3 1,-52 0 0 0,-52 0 0-2,-40 4 2 2,-26 2 2 0,10-6-2 0,19 0 0-2,35 0 1 2,34 0-1 0,28 0 0 2,28 0 0-6,16 0 1 4,0 2 2 0,44 2 1 1,48-3 6-4,56 2-9 3,26-3 0 3,7 0-1-1,-20 0 1-4,-42 0 3 0,-48 0-2 0,-40 4 0 0,-28-4 2 1,-3 3-5 1,-24 2 2 0,-60 0-1 0,-49 2 1-2,-28-2 3 3,-3-3 4-1,19-2 4 0,29 3-7-3,35 0-4 4,26 3 0-1,28-3-2-1,16-3 1-1,11 0-68 2,18 0-102 1,17 0-121-1,7 0-421-1</inkml:trace>
    </iact:actionData>
  </iact:action>
  <iact:action type="add" startTime="10857">
    <iact:property name="dataType"/>
    <iact:actionData xml:id="d1">
      <inkml:trace xmlns:inkml="http://www.w3.org/2003/InkML" xml:id="stk1" contextRef="#ctx0" brushRef="#br0">23913 760 438 0,'0'0'70'4,"0"0"4"2,-174-44 16 3,90 44-28-4,-10 0-29 3,-6 0 6 0,-3 18-7 0,-4 21 4 0,-3 8-14-2,2 9 1 3,0 12 3-2,2 10-12 1,18 16 10-2,3 9-4 2,3 10 4 0,2 6-2 0,-1-3 6 0,-9 0-10-1,6 3 1 2,4 4-4-1,3 11 0 0,14 10-7-2,2 10 4 4,4 1 6-4,1 6-8 3,2 7 0-4,0-5-3 3,1 4 5 0,-1-9-2 0,1 0-6-2,0 5-1 1,3-3-2 2,3 1 6-3,10 2-6 3,6 0 5-2,12 2-5-1,6 2 9 2,6-4-7 0,7 5 4 0,0 0-4 0,0 4-2-1,0-9 0-1,23-3 0 4,6-6 1-4,12-11 1 4,14-5-5-5,14-12 3 4,11-2-1-2,11 1 1-2,7 6 1 4,4 7-2-1,-2-3 0 0,8-6 4-3,-8-8-4 6,-3-15 0-5,3-10 0 3,-2-6-1-2,5-9-1-2,9-7 2 4,8-4-2-1,4-3 1 0,9 8-1-2,0-4 4 3,2 0-1-2,-6-14 2-1,0-24-4 2,0-33 1 0,6-17 0 0,11-70-1-3,5-51 2 5,3-45-3-3,2-38 1 2,-11-38 1-5,-4-31 1 14,-9-19 2-16,-16-30-3 6,-15-47-1-5,-21-35 1 4,-37-23-1 0,-43 14 1 4,-5 26 0-3,-87 26 0-4,-48 16 0 5,-44 8 3 0,-41 19 0-1,-35 27-5-4,-21 33 2 3,-9 31-7 2,9 40-37-3,27 56-29 2,198 148-46 0,30 24-155 3</inkml:trace>
    </iact:actionData>
  </iact:action>
  <iact:action type="add" startTime="12369">
    <iact:property name="dataType"/>
    <iact:actionData xml:id="d2">
      <inkml:trace xmlns:inkml="http://www.w3.org/2003/InkML" xml:id="stk2" contextRef="#ctx0" brushRef="#br0">30958 1160 430 0,'0'0'169'6,"0"0"-97"2,0 0-7-2,0 0 5 2,0 0-17 0,-222-138-7 0,138 107-17-2,-11-2 1 2,-3 2-10 0,-2 0-4-2,3 9 10 3,0 7-1 0,6 13-3-1,-9 2-8-2,-7 17 4 2,-8 30 1-2,-4 21-1 4,0 5 6-4,3 11-9 2,5 1-1-2,-2 2-10 4,-3-3 12-3,7-3-13-2,6-2 2 7,6 3-2-4,7 2 1 0,10 14-1-4,2 11 2 3,7 14 1 1,0-1 3 0,10 1 3-1,-4 2-7 0,5 4 3 1,10 6-3-3,5 11-2 6,13 6-3-6,3-1 4 7,4-7-3-5,2-9 3-1,6-1 0 0,-2 2 0 2,3 1 5 2,4 7-7-5,2-1 0 1,7-3 1 3,3 6-3-1,0 2 1-2,0 5 2 4,3 13 2-4,28 11-4 2,12-5 3-1,14-4-3 0,6-7-1 0,11-6 0 1,10-1 2-1,12-6-2 1,4-1 0 3,4 2 0 3,8 3 1-14,1-6-2 6,5-6 3 1,-7-11 2-2,-5-14-1 4,-2-8-3 1,2-11 0-4,0-17 1 2,0-13 2 0,5-11-2-3,5-14-2 6,8-13 1-3,10-11-3-2,23-17 1 0,15 0 1 4,24-19-1-3,13-41-3-1,8-21 2 0,14-35 3 3,-1-37 0-1,-12-47-3-2,-14-42 3 4,-23-56 4-2,-24-87-4-1,-30-90 0-1,-41-71-4 0,-61-54-42 2,-39-15 9 1,-110 19 16-4,-76 42 8 6,-57 63 13-3,-36 62 0-1,-24 62-3-2,-8 38-2 5,-2 45-18-2,-18 65-46-5,230 219-69 5,2 20-141 0</inkml:trace>
    </iact:actionData>
  </iact:action>
  <iact:action type="add" startTime="14064">
    <iact:property name="dataType"/>
    <iact:actionData xml:id="d3">
      <inkml:trace xmlns:inkml="http://www.w3.org/2003/InkML" xml:id="stk3" contextRef="#ctx0" brushRef="#br0">1793 10491 762 0,'0'0'199'1,"0"0"-126"7,173-29 4 0,-164 18-34 0,-6-2-30-2,-3-5-9 2,-6 1-5 0,-48 3 2 0,-30 9 19-2,-33 5 21 2,-21 0-6 0,-17 22-6 0,0 10-14-2,11-10 0 3,21 0-14-2,29-11 2-1,33-8-3 2,28 0 0 3,20-3 0-5,13 0 0 6,0 0 0-6,46 0 0 2,41-6 9-2,48-11-6 0,37 3 24 0,22 0-14 2,-5 8 5-1,-22 6 2 2,-53 0 10-2,-37 0 2 0,-41 9 2 3,-24 2-3-1,-12 1-10-6,-15 1 0 6,-56 2-18-3,-36-10-3 3,-26-5-3-3,-18 0 2 4,-6-11 0-2,17-15-2-1,25 11 3-3,28 2 0 5,35 9-2-1,27 1 5-3,23-3 1 4,2 2 0-1,13 4-7 0,56 0 4-2,35 0-1 2,44 6 1 0,9 11-1 0,-3-3 0-3,-30-2 3 5,-34-1 1 0,-46-3 1-3,-28-2 19 0,-16 2 0-2,-47-2-10 4,-59 2-11-3,-42 1 6 4,-18-3 4-5,8-3-11 4,17-3-4-2,30 0 4 1,28 0 1-3,39 0-3 4,23 0-1 0,21 0-25-3,0-3-74 1,24-1-57 1,24 2-163-1</inkml:trace>
    </iact:actionData>
  </iact:action>
  <iact:action type="add" startTime="15477">
    <iact:property name="dataType"/>
    <iact:actionData xml:id="d4">
      <inkml:trace xmlns:inkml="http://www.w3.org/2003/InkML" xml:id="stk4" contextRef="#ctx0" brushRef="#br0">25696 8363 236 0,'0'0'116'2,"0"0"-47"6,0 0-8 0,0 0 25-2,0 0-22 4,-161-3-15-4,102 3-17 2,-11 13 3 0,-2 8-4 0,-8 4 10-2,-10 3-14 2,-10 3 3 0,-11 2-10-2,-15 4-10 3,-2-3 1-2,0 1 1 1,-1 6-3 0,5 4 8-2,-4 8 11 2,-5 3-16 0,2 10-2-1,5 1-1 3,13 5-8-1,4 2 3-4,12 1-1 3,10-7 6-2,11-4-7 2,5-3 2 0,1-3-3 0,3 4-1-3,6 11 0 4,1 11 0 2,7 5 1-4,3 8-1 2,3-2 0-4,4 3 1 1,-5 7 2 0,7-2-2 1,-2 6-1 1,2 1 0 0,5-9 0-1,-5-5 0 1,2-6 1-1,6-11 2 0,-3-5-3 2,5 1 5-3,7 4-5 3,6-1 0-1,4 6 0-3,14 4 0 4,0-7 2-2,0 4-1 2,14-4 0-4,18-2 0 5,9-1 3-3,8-5-4 2,-3-4 4-4,-1-5-1 3,7-2-1 2,2-5-1-2,4 4 1 2,15-11 0-8,1-1-2 6,14-17 3-3,12-8-1 4,13-11 3-1,12-8-3-1,7-5 1 0,-1 0-1 0,0 0 1 2,-11 0-3 1,-5-3 8-1,-7 3-3-1,-7 0-3-3,-13 0 3 2,5 0-1 1,-1 0 2-3,4-2-5 3,6-27-2 3,3-9 0-2,3-11-1-4,-4-3 1 0,9-16 0 3,-1-7 0-2,8-7 2 4,-1-12-1-5,0-1 0 3,-11 1 0-1,0-5 0 0,-11 5-1 2,-9 1 1-1,-4 4 0 0,-1-1 0 2,-11 12-3-2,-3 10 1 0,-7 11 0 0,2 11-1-6,-3-7 3 6,5 1-6 2,-1-15 6-2,1-12-2-2,-11-17-5-1,0-10 2 4,-4-3 0-4,-8-5 1 5,-2 1 3-3,-8-7 0 3,-4-3 1-4,-12-4 0 1,-5-6 1 0,0 5-1 0,-8-1-4 2,8 3 3-4,-11 1-2 6,-1 13 0-3,0 14-1-1,0 16 4-3,-36 18 1 8,-15 15 0-5,-11 17 1-4,-14 5-2 5,-14 0 0 1,-23-1 1-1,-19-6 2-3,-11-3-3 6,-15 3 1-5,-6 18 2 2,-1 9-6 0,0 7 0-3,12 3-6 4,17 26-55-2,113-14-122 2,13-5-206-4</inkml:trace>
    </iact:actionData>
  </iact:action>
  <iact:action type="add" startTime="17712">
    <iact:property name="dataType"/>
    <iact:actionData xml:id="d5">
      <inkml:trace xmlns:inkml="http://www.w3.org/2003/InkML" xml:id="stk5" contextRef="#ctx0" brushRef="#br0">31736 8696 190 0,'0'0'125'3,"0"0"1"5,0 0 4 0,0 0-17-2,0 0-47 2,0 0 2-2,0 0-12 2,-200-35 1 0,134 35-24 0,-8 0 9 0,-12 13 3-2,-5 12-22 2,1-2 2 0,-1 0-9 0,1 2-4-2,-4-2-5 2,-3 5 4 0,1 10-2 0,-1-3 3 0,4 7-2 0,5 6 6 10,4 2-4-17,-1 7 8 9,4 1-9-10,-1 2-3 8,5-4 2-1,-3-3-8-1,6 1 3 5,-10 5-4-3,7 0 1-1,0 8-2-3,6 7 0 5,5-2 2-2,3 4 2 0,13-2-8 0,6-2 7 3,2 7-6 1,3 5 6-4,6 6-2 0,1 7 1-4,4 2-3 6,5 3 1-2,-2-9-1 0,9-3 1 1,1-5 0 1,6 1 1-2,3 7-1 0,3 2 4 2,3 3-2-2,0-2-2 1,0-6 2-3,9 0-1 3,14 0 2 4,2 1-3-5,8-2 1-2,8-5 0 2,2-8 0-1,3-9 0 4,8-1 1-6,3-6 0 4,6-3-2 1,8-9 0-2,3-8 0-1,9-6 2 5,-9-9-1-1,-3 0 1-4,1-3-2 0,-3 1 6 0,-1 2-6 2,0-5 0-3,6-3 1 6,8-6-2-2,15-9-1-5,12-2-3 3,9 0 5 1,2 0 0 3,3-7 0-5,3-12 2 1,2-2-2-1,-1-1 0 2,4 3 1 2,-11-5 1-2,-8 3-2-2,-1-5 0-1,-12 1 3 4,1-6-5-4,4-5 2 3,-1-9-12 1,7-9 12-1,-5-5-4-2,-5-3 3 6,-6 6-9-5,-20 7-9-2,-5 11 19 1,-9 9 3 2,-9 4-3 1,2-2 12-2,-8-3-10 5,2-2 1-4,-1-7-3-5,-7-2-1 4,-1 0 1 1,-3-3 0-2,-4 7-1 2,0-7 0 2,-5 9 0-3,-1-2 2-1,-7 5-2 1,3 7 3 0,3 1-4 2,3-11 0-4,2-1 2 4,2-7 0-2,3 1 0 2,-1 3 0-3,0 6-2 2,1 10 2 3,-7-5 1-2,-1 3 0-5,-2-10-1 1,2-6 0 3,-2-2 0 1,-3-5 0-3,5-7 0 2,0-7-2 4,-2-15 1-7,0 2 1 0,-4-9-2 2,-4-1 2 3,0-4-2-4,-12-1 2 1,5-9 0 0,-8-5 0 7,-1-2 0-7,0-2-2-5,0 8 2 6,0 7-1 3,0 8-4-3,0 7 3-4,0 4-1 2,0-2 0 2,-14-3 3-1,-15-2 0 1,-2-1 0 0,-8 1 1 0,-3 8-2-2,-4 8 2 2,-3 15-3 0,-8 13 2 0,-10 12 0-2,-17 15-2 1,-30 10 2 2,-25 0-1-2,-27 41 1 2,-22 15 0-4,-28 0 3 8,-2-11 4-6,-3-13-7 2,3-17 1-6,25-8-1 4,9 16-5 3,12 21-54-5,139-15-72 4,1 16-316-3</inkml:trace>
    </iact:actionData>
  </iact:action>
  <iact:action type="add" startTime="23882">
    <iact:property name="dataType"/>
    <iact:actionData xml:id="d6">
      <inkml:trace xmlns:inkml="http://www.w3.org/2003/InkML" xml:id="stk6" contextRef="#ctx0" brushRef="#br0">1841 13509 369 0,'0'0'196'6,"0"0"-116"4,0 0 64-5,0 0-44 4,0 0-50-2,-206-36-1 1,138 36 0-2,-3 0-7 2,-10 2-6 0,-9 20-16 0,-5 3 21-2,3 7-23 2,0 5 2 0,7 5-10 0,12 5 1-2,6 7 3 2,9 10-5 0,3 11 3 0,10 10-3 0,4 5 8-1,11 4-15 1,4-6 9 1,7 0-11 1,7 2 6-3,4 0-4-2,5-2 4 1,3-2 9 1,0-7 2 2,23 0 19 1,29-1-15-4,22-1 5 0,13-10-23 1,14-8 3 2,23-12-6 2,0-10 0-4,10-9 1-3,2-11 0 2,-3-11-1 3,-1-6 0-4,-12 0-3 4,-6-34 7-1,-14-11-2 3,-6-14 2-4,-13 3-4 1,0-1 0-4,-4 0 0 3,-6-1 0 0,-10-9 0 0,-7-10 2 2,-11-12-1-1,-8-17 3-2,-3-7-4 2,-18-11 0 3,-7-12 0-3,-7-4-1-3,0-3-2 1,-7 3 3 5,-26 8 0-5,-11 16 3-1,-6 23-5 3,-7 21 7 0,-1 18-5-3,-1 12 0 8,-11 8 0-5,-5 6-3-2,2 11 1-3,-6 9 2 5,-6 8 0 3,-9 0-3-4,-9 3 7-3,-7 30-3 6,-9 4 5-1,3 4-7-2,3 3 4-1,9-5-2 1,10-3 0 2,11-5-1 2,13 1 0-4,7-2 3-4,8 12-3 4,1 12 1 1,2 8 15 4,8 12-12-5,4 11 11-4,3 5-8 6,3 7 1-1,5 1-5-3,4-3-2 4,8 0 2-1,2 1 1 0,14 5 10 0,1 3 0-2,0 12 7 3,10 2-3-3,33-4 7 0,30-7-6 7,27-14-7-6,29-14-3 2,27-15-9-8,28-19 0 8,14-25 5-1,6-20-6 1,-10-13 3-5,-20-56-4 5,-23-25 1-1,-26-45 0 0,-22-35 1-2,-30-34-5 2,-22-33 1 0,-35-12-14 0,-16 5-33-2,-16 18-40 1,-48 48-42 2,21 159-86-1,7 23-214-3</inkml:trace>
    </iact:actionData>
  </iact:action>
  <iact:action type="add" startTime="25867">
    <iact:property name="dataType"/>
    <iact:actionData xml:id="d7">
      <inkml:trace xmlns:inkml="http://www.w3.org/2003/InkML" xml:id="stk7" contextRef="#ctx0" brushRef="#br0">24912 18126 101 0,'0'0'239'6,"0"0"-150"2,0 0 7-2,0 0 4 2,0 0-19 0,0 0 2-2,145 0 25 2,-91 0-19 0,14 0 2 0,17 5-13-2,14 4-8 3,30-3-2-2,22-6-14-1,34 0 2 2,35 0-19 1,18 0 2 0,7-12-25-5,7-3 21 5,-12 10-23 7,-4-8 12-5,-4 1-8-11,4 1-5 2,3-9-6 7,12-5-3-1,0 0 3-3,-8-6-5 4,-17 5 0 2,-5 1 0 2,-11 8-2-11,-6 3 2 2,-2 0 0 9,-2 3-2-7,0-2 1 1,-2 1-8-2,0 7 4 6,-7-2 5-6,-7 7 0 3,-7 0 8-3,-8 0-8 9,-16 12 0-9,-17 0 0 1,-22-4 1 0,-14-3-2 1,-2-5 0 1,-9 0-1-2,0 0 3 1,-12 0-4 2,-5 0 1-1,-11 0-2 0,-17 0-2-3,-17 0 6 4,-8 0 1 1,-5-5 1-5,-6 5-1 7,-4 0 1-7,-4 0-3 3,0 0 2-1,-20 0-2 2,-57 24-12-6,-43 19 13 6,-40 2 2-1,-34-2 0-2,-31 7-2 6,-20-11-1-5,-21-2 0-2,-3-12 2 1,8-13 3 1,16-7-4 4,5-5 6-6,-4 0 4 1,-1 8 6 5,-13-2-5-1,-5 5 3-2,-1 4-12-2,9-15 6 0,13 0 7 0,21 0-6 2,28 0 8-3,12 0-10 4,20 0 6-1,8 0-9-2,6 0 4 2,7 0 0 4,2 0-5-5,2 0 3-1,4 5-6-2,1-3 4 4,-3-2-4 0,3 0 5 4,5 0-5-4,11-7 1-2,5-14-1-1,10 2 1 4,10 7-2-4,6 2 2 3,3-3 0 0,6 11 0-3,2 2 1 4,8 0 0 1,4 0-4 3,2 0 2-13,1 0-3 6,8 0 3 4,3 0-1-2,10 0-1-3,8 0 4 2,8 0-3 4,5 0 3-1,6 0-4-5,8 0-2 0,-1 0-2 3,3 0 0-1,0 0 2 2,0 0 1-2,35 0-8 0,26 0 9 3,27 0 2-3,30 0-1-2,32-11 3 3,29-10-1 0,21 3-1-1,1 1 0 0,-12 5 2 3,-17 10-1-3,-14 2 5 2,-7 0-1-1,16 0 7-3,7 0-9 1,23 5 3 3,17 9-6-4,23-14 0 6,2 0-3-3,-4 0 3-3,-19 0 6 2,-22 0 6 0,-17 0 12 2,-16 0-7-3,-9 0-2 2,1 0-10-1,4 0-2 4,2-11-1-3,10-2-2 1,-1-8-2-1,6-2-1-1,0 5-3-2,-6 6 4-1,-9 9 2 5,-17 3 1-1,-10 0 4-1,-10 0-3 0,-6-5 2 3,-2-7-4-5,7-12 0 1,-7-2-1 5,-1-6-1-2,-8 13 1 5,-18-1 2-13,-12 10 0 3,-14 3 0 4,-8 2-1 1,-15 5 3-2,-9 0-3 2,-4 0 1 1,-12 0-1-3,-7 0 0-2,-5 0 0 1,-1 0 2 1,0 0-1 0,0 0-2 6,0 0-1-8,-4 0-2 1,-60 12-3 1,-33 23-1-2,-44 2 5 8,-23-2 3-6,-30-19-3 0,-29 4 6-1,-22-12-7-1,-13 4 8 5,-6 1-4-3,-10 4 3 0,-11 0 2 0,-13 3 4 0,-19-1 9 1,-8-7 0 1,11-4-10-1,18-3 11-3,22-5-10 3,26 0 3 1,18 5-4 1,5 2 1-1,12-4 1-5,4 8-1 1,-7-5 3 3,2 5-11 2,-18-2 2-2,-9-4 2-2,3 0 13 0,18 3-14 1,23 4 2 2,29 5-3 1,30-2 0-1,35-2-3-4,34-2 2 1,28-5-2-1,21-6 4 3,17 0-8 0,3 0-6 0,0 0-38-1,3 0-21 0,26 19-28 5,-5 13-75-5,-11-15-51 1,1 5-121-4</inkml:trace>
    </iact:actionData>
  </iact:action>
  <iact:action type="add" startTime="33144">
    <iact:property name="dataType"/>
    <iact:actionData xml:id="d8">
      <inkml:trace xmlns:inkml="http://www.w3.org/2003/InkML" xml:id="stk8" contextRef="#ctx0" brushRef="#br0">2856 17727 165 0,'0'0'171'3,"0"0"-78"5,0 0-7-2,0 0 1 2,0 0-13 0,0 0-27 0,0 0-4-1,0 0 3 2,0 0 1-3,32 81-2 2,-32-81-6 0,1 0-7 0,-1 0-19 0,0 0-4-2,3 0 9 0,6 0 0 3,3 0 4-2,3 0-15 1,10 0-2-2,4 0 1 2,2 0 0 0,-2 0 5 0,-2 0-4-2,4 0 4 2,-1 0-4 0,3 0 6 0,4 0-3 0,0 0 0-1,4 0-9 1,5 0 1 3,-2-5-2-4,4-1 1-4,-4 2-1 6,0 4 2-1,1 0 7-3,-2 0-8 3,7 0 14 5,0 0-15-5,4 0 3-1,3-5-2-1,-1 1-1-2,-10-9 0 5,5 8 0-3,-4 2 0 2,-4-8 1 3,5 11 0-4,-2-6 1-3,-2 6 2 4,6 0-3 3,-3 0 3-5,7 0-3-2,2 0 2 6,1 0 3-3,6 0-4 1,1 6 4-3,-6 0-4 4,-3-6 1 1,-3 5-1-4,-2-5-4 0,5 0 2 2,0 0-1 3,3 0 1-5,1 0-1-1,2 0 0 2,-1 6 2 5,0 1-1-5,9 1 1-3,-1-4 0 6,6-4-1-5,5 5 0 3,-3-5 0 1,9 0-1-1,-1 0 1-1,0 0-1 2,-4 0-1-5,-12-5 4 4,2-7 0 1,-11 5 0-2,-1 1-4-2,2 1 2 4,1-1 0 2,1-5 0-2,-6 9-1-4,-3-5 0 1,-10 7 2 0,-2 0-1 3,4 0 1-4,-5 0 3 5,7 0-3-3,-3 0 0-1,6 0 0 2,-2 0-1 0,4 0 0 0,0-5 0-1,-3-3-1-1,2-2 3 2,-3 3 1 1,-8 1-2-2,-8-3 5 0,2 4-1 0,0 5 6 3,3-5 7-4,-1-2-10 1,13 2-2 1,-5 0-6 0,1 2 4 0,7-3 1 0,-9 6 2-2,1-6-3 1,1 6 2-1,0 0 22 3,2 0-14 1,-3 0 0-4,5 0-9 2,5 0-5-2,2 0 3 1,-1 0 1 2,2 0-4-4,0 0 2 3,-4 0-1 3,1 0-1-6,2 0 3 2,-1 0-3 1,-5 0 3 0,-4 0-1 0,2 0 3 2,-6 0-5-2,1 0 8 0,-5 0-6-5,1 0 0 3,2 0 2 3,-1 0-4-2,4 6 2 2,4 0 2-2,-2 2 1 0,1 9-1 1,-4-3 11 0,1-3-10 0,0-3 1-2,1 4-6 2,-1-12 0 0,4 0-2 2,5 0-8-2,4 0 9 2,-3 0 1-8,2 0 11 5,-7 0-2 0,-1 0 5 2,-4 5-5-2,-1-5 2 1,-2 0-8-2,-4 0 0 1,7 0-2 1,1 0-1 1,0 0 0-4,6 0 0 3,1-10 2 1,4 0-2-2,1 0 5 0,-2 4 3 1,-2-3 1 0,3 4-4 0,-12 0 1-2,-4-2-1 2,-13 7-4 0,-9 0 1-1,-7 0-1 0,-9 0-1 0,0 0-7 1,-2-5-43 2,0 2-33-2,0-2-64 1,-4-1-43-4,-12 6-154 3,9 0-187-3</inkml:trace>
    </iact:actionData>
  </iact:action>
</iact:actions>
</file>

<file path=ppt/ink/inkAction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1-23T16:04:29.589"/>
    </inkml:context>
    <inkml:brush xml:id="br0">
      <inkml:brushProperty name="width" value="0.05292" units="cm"/>
      <inkml:brushProperty name="height" value="0.05292" units="cm"/>
    </inkml:brush>
  </inkml:definitions>
  <iact:action type="add" startTime="20347">
    <iact:property name="dataType"/>
    <iact:actionData xml:id="d0">
      <inkml:trace xmlns:inkml="http://www.w3.org/2003/InkML" xml:id="stk0" contextRef="#ctx0" brushRef="#br0">19185 12868 463 0,'0'0'192'4,"0"0"-102"4,0 0 0 0,0 0-21-2,0 0-3 2,0 0 0 0,0 0 7 0,0 0-15-2,0 0-13 2,0 0-7 1,0-62-3-2,0 43-7-1,0-1-7 2,0 0 1 0,0 3-4 0,0-5 5-2,0-3 2 2,0-2 3 0,0 3-12 1,0-2 3-2,0 1-6 0,0-6 1 0,0 6-5 2,0 0-3-4,0 0 4 3,0 2-6 0,0-3 9 3,0-6-8-6,0-2 3 6,0-12-4 1,0 1 6-6,0-2-7 2,0 2 1 1,0 8-2 1,0-5 4-5,0 5-5 3,0-5 3-2,0 8-3 1,0 4 3-1,0-1-4 6,0 3 1-5,0-6 1 0,0 0-2-2,0-2 0 3,0 1 1 3,0 1 1-4,0-1-1 0,0 1-2-3,0-3 2 5,0 3 0-1,0 4-1-1,0-2 0 0,0 0-2 0,0 0 2 1,0-1 2 1,0-1-1-4,0-3 1 4,0-3-2-1,0 4 0 1,0 3 0-5,0 1 0 5,0 8 0-1,0-1 1-2,0-1 0 2,0 0-1-1,0 1 1 1,0-3 1-2,0 0-3 10,0-6 1-9,0-1 0 4,0-6 0-11,0 0 1 5,0-3-1 6,0 3 1-5,0 4-1 1,0-1 1-2,0 8-2 4,0 0 3-2,0-1-3 2,0 1 1-3,0-4 0 5,0 0-1-3,0 0 1-2,0-7-1-2,0 4 2 5,0-3 0-2,0-6 0 3,3-1-2-6,3 0 1 6,-3-4 0-2,-2 1 0 1,-1 1 0-5,7 8 0 4,-4-2 0 3,1 5 0-6,-2 1 1 2,5-6-2 0,-4-2 1 3,1-2-1-4,2-4 1 1,0-2-1 4,-5-1 1-4,-1-2 0-4,0-1-1 5,0 7 2 0,0 8-1 0,0 8 1 0,0 6-2-3,0 2 1 4,0-1-1-1,0 1 1-3,3-4-1 4,2-2 1-1,-1 0 0 2,-4-9 1 3,0 4 0-7,2-3-2-3,-2 5 2 6,0 4-2-5,0-1 0 6,0 5 1-5,0-1 0 3,0-6 0-1,0 2-1 3,0-9 2-3,0-4-1-1,0 0 2 0,0 0-4 2,0 1 2 1,-11 4 0-2,7-6 0 2,4 8 0-4,-3-6 0 3,3 0 0 3,-3 2 0 1,3-3 0-8,-6 0 0-1,5 1 0 4,1-2-1-1,-3 1 1 5,3 9 1-5,0 1-1 6,0 0 0-4,0 1-2-3,0-4 5 1,0-11-5 0,0-7 4 2,0-4-4 4,0-1 3-6,0 2-1-2,0 2 0 6,0 7 0-6,0 2-2 5,0-3 4-1,0-5-3 0,0 0 3-3,0-8-3 4,3 6 1-1,-2 4 0-2,8 0-1 2,-5 7 1 0,-1 4 0 3,6 0 0-4,-5 7 0-4,1 5 0 6,-2-3 1 5,0 9 0-8,2 5-2-1,0 7 1 1,-5 4 0 0,3 4 0 0,-3-1 1 2,0 3-2 2,0 3 2-1,0 0 2-2,0-2-3 0,0 2 1-2,0 0 0 3,0 0-1 1,0 0 4-3,0 0-1 1,0 0 4 2,0 0-4-3,0 0 6 1,0 5-3 2,-13 18 13-2,-11-1-4 4,7 11-1 1,-5 8 8-4,1-2-12-3,-3 8-1 3,8-11 1 1,0 1-5-1,2-3 5-3,1-7-4 4,0 2-1-1,6-7 0 0,-1 1 3 0,7-6-3-2,-3-3 0 1,1-6 0 1,3-2-2-2,-5-4 3 3,2 2-4-2,3-1 1 2,0-1-2-2,0 1 0 0,0 3 0 3,-1-2 0-3,1-4-1 1,0 0 1-3,0 0-2 2,0 0 3 1,0 0-2-2,0 0 0 2,0 0 1 0,0 0-1 1,0-32-2-4,0-15 2 6,16-5 1-6,-2-2-1 3,4 7 1-1,-1 7 0 1,-1 5-1 0,-6 9 2 3,0 3 0-5,3 1-3 3,-2 0 2-2,2 2-1-2,1-1 0 3,-1 5 1 2,3-1-1 2,-9 6 0-4,6 0 2-2,-2 5-2 2,-6-2 1-1,3 2-1-1,-1-1 0 4,2 4 0-3,-5 3 1 3,3 0 0-3,-7 0 4 1,3 0 1 0,0 0 11-1,4 0-4-1,6 27 9 0,2 23 0 3,5 12-19-2,5 3 0 2,-5 0-1-4,3-3 4 3,-1-7-4-1,-6-3 3 2,-2-11-1-3,-5-16 0 2,1-10-1-1,-3-8 3-1,-4-7 1 3,0 0-2-2,-3 0-2 1,2 0-3-2,5 0 0 2,-3 0 2 1,-4 0-4 4,2 0 2-9,-2 0-2 4,0-35-2-1,0-9-1 0,0-10 4-3,-18 0 1 8,2 3 0-7,-7 7 1 3,9 2-1-3,-2 5 1 3,4 3-2 0,-1 7 1 1,-1 0 0-1,6 5-1-2,1 6 2 1,-3 7-2 5,6 3 1-5,1 2-1 1,0 4 2-3,-3 0-1 3,5 0 1 0,1 0-2-4,0 0 1 7,0 0-1-3,0 0 0-2,-3 0-1 0,3 0 2 2,-3 0 0-1,-2 0-2-1,1 0 5 2,-3 0-4 5,0 0 1-5,2 0 0-4,-3 0-1 6,0 0 2-5,1 0-2 3,-3 0 2-2,6 0-3 2,-8 0 5-2,0 0-3 3,-4 0 1-3,-4 0-1 2,-5 0 0 1,1 4 0-3,1 11 0 1,-2-2 1 1,2-1-2-1,3-2 3 2,-1 5-1 5,2 0 1-10,5 3-4 3,-2 8 2 1,4 13-4-4,1 14-17 3,4 9-66 1,2 6-58 4,5-45-97-7,0-6-124-1</inkml:trace>
    </iact:actionData>
  </iact:action>
  <iact:action type="add" startTime="28476">
    <iact:property name="dataType"/>
    <iact:actionData xml:id="d1">
      <inkml:trace xmlns:inkml="http://www.w3.org/2003/InkML" xml:id="stk1" contextRef="#ctx0" brushRef="#br0">20168 10332 657 0,'0'0'310'5,"0"0"-184"3,0 0-40 0,0 0-15 0,0 0-23-2,0 0 15 2,0-30 1 0,0-6-7 0,0-12-9-2,0-9-5 2,0-12-16 0,0-12-2 2,0-16-11-5,4-4 1 2,5-6-3-1,-5 9-1 2,3 13 1 2,-1 18 0-2,-3 17 0-2,4 18-9 2,-4 8 6 0,7 9-9 0,2 5 5 2,0 3-4-5,11 5 3 1,-1 2 11 1,1 0 13 0,10 2-2 1,-1 23-7 0,0 6 1 0,0 6-9 0,-5 3 4 0,2 7-10-2,-6 9-1 2,-11 1 1 1,-2-3 1-5,-7-4-3 4,-3-11-3 1,0-6 0-1,-23-4 0-3,-18-10 1 8,-2-1-1-5,-4-4 0-2,4-6-4-2,4-5 1 3,11 3-2 4,8-4 2-5,10 0 2 2,7 5 1-2,3-2 0 1,0 7 1 1,0 5 5 2,0 13-6-4,29 9 4 3,3 15-4-6,13 6 4 6,5 12 23-1,0 4 10 4,-2-6-4-5,-8-11-13 1,-12-13 3-5,-12-21-8 5,-12-11-15-3,-4-9 0 4,0-2 0-2,0 0 0 2,0-3-4-2,0 0-62-1,0 0-71 2,0-6-70 1,0-8-64-3,0-3-88 1</inkml:trace>
    </iact:actionData>
  </iact:action>
  <iact:action type="add" startTime="29188">
    <iact:property name="dataType"/>
    <iact:actionData xml:id="d2">
      <inkml:trace xmlns:inkml="http://www.w3.org/2003/InkML" xml:id="stk2" contextRef="#ctx0" brushRef="#br0">20952 10161 708 0,'0'0'236'6,"0"0"-96"1,0 0-49 1,0 0-28-2,0 0 1 3,19 186-11-2,-19-147-32 2,0-14-14-2,0-7-7 0,0-9-9 0,0-9-57 2,0 0-80-1,0-7-139-2</inkml:trace>
    </iact:actionData>
  </iact:action>
  <iact:action type="add" startTime="29404">
    <iact:property name="dataType"/>
    <iact:actionData xml:id="d3">
      <inkml:trace xmlns:inkml="http://www.w3.org/2003/InkML" xml:id="stk3" contextRef="#ctx0" brushRef="#br0">20977 9766 433 0,'0'0'275'1,"0"0"-107"-1,4-147-46 0,-4 139-31 0,3 8-24 0,-3 0-24 0,1 0-1 6,-1 0-24 3,10 0-18-2,3 0-14 8,-4 3-91-4,3 14-1035-3</inkml:trace>
    </iact:actionData>
  </iact:action>
  <iact:action type="add" startTime="29602">
    <iact:property name="dataType"/>
    <iact:actionData xml:id="d4">
      <inkml:trace xmlns:inkml="http://www.w3.org/2003/InkML" xml:id="stk4" contextRef="#ctx0" brushRef="#br0">21242 10386 594 0,'0'0'233'4,"0"0"-99"3,0 0-61 2,0 0-15-1,0 0 5-2,75-101-15 1,-56 47-24 2,-2 7-4-2,4 10-3-1,-5 10-6 2,-3 10 1 1,1 11-8-1,-1 6 4-2,0 0 11 5,6 2 24-6,-4 38-1 3,-2 12-11-1,0 0-13 3,-9 2-10-5,6-7 2 3,-7-17-5 3,0-1-4-6,-3-12-1 4,0-12-4-2,0-5-35-2,0 0-88 2,10-14 10 1,-4-4-93-1,-2-2-266 0</inkml:trace>
    </iact:actionData>
  </iact:action>
  <iact:action type="add" startTime="30474">
    <iact:property name="dataType"/>
    <iact:actionData xml:id="d5">
      <inkml:trace xmlns:inkml="http://www.w3.org/2003/InkML" xml:id="stk5" contextRef="#ctx0" brushRef="#br0">22113 9855 538 0,'0'0'238'3,"0"0"-123"3,0 0-41 2,0 0-37 0,0 0 3 0,0 0 4-2,-86-39 13 2,27 39-1 0,0 15-1-2,2 9-4 2,6 7-10 0,14 6-5 0,5 6 2-2,14-2-17 2,11 0 1 0,7-1-13 0,0-6 7-2,20 0-6 2,21-9 1 0,5-12-1 0,5-9-6-2,-4-4 0 2,6 0-4 0,-5-42 0 2,7-19 2-4,-10-23-2 6,-6-22 1-8,-11-12-2 4,-11-10-1-2,-5-4 1 2,-11 11 0 0,-1 18 0 8,0 24 0-15,0 30 2 6,0 17-2-1,0 22 1 2,0 4 0-3,0 6-1 2,0 0 0 2,0 0 0-2,0 0 1-1,0 33 0 5,-7 22 1-1,-6 11 4-3,0 22 0-3,1 18 4 5,-1 18-6 2,7-2 8-5,-4-12-2 1,3-18-1 1,-6-19-5-5,9-17-1 6,-2-11-2-3,1-12 3 2,5-13-7-1,-4-9 4 2,4-11-8-3,0 0-18 1,0 0-36 1,0-11-61 2,0-17-60-1,0 11-18-2,0 4-260 3</inkml:trace>
    </iact:actionData>
  </iact:action>
  <iact:action type="add" startTime="31224">
    <iact:property name="dataType"/>
    <iact:actionData xml:id="d6">
      <inkml:trace xmlns:inkml="http://www.w3.org/2003/InkML" xml:id="stk6" contextRef="#ctx0" brushRef="#br0">22578 9133 663 0,'0'0'190'1,"0"0"-43"7,0 0-62 0,12 144-46 0,-12-49 17 0,0 18 8 0,-6 10-11-1,-7 9 5 0,-3-3-11 1,5-11-16-2,0-17-5 2,6-20-13 0,-6-22 1-2,9-19-10 2,2-16 4 0,0-19-8 0,0-5-2-2,0 0-13 2,0-12-47 0,0-26-90 0,2-8-3-2,0 23-31 3,7 9-239-2</inkml:trace>
    </iact:actionData>
  </iact:action>
  <iact:action type="add" startTime="31514">
    <iact:property name="dataType"/>
    <iact:actionData xml:id="d7">
      <inkml:trace xmlns:inkml="http://www.w3.org/2003/InkML" xml:id="stk7" contextRef="#ctx0" brushRef="#br0">22832 10024 133 0,'0'0'581'6,"0"0"-429"-1,0 0-45 3,0 0-43 0,0 0-29 0,0 0-20-1,168-105-4 0,-159 78-7 1,-9 4 3 0,0 2-3 0,0 6-3-2,0-5 0 2,-26 6-1 0,0 6 0-2,1 8 1 4,-3 0 3-4,4 5-4 3,-1 37 36-3,6 6 23 1,8 2 0 1,1 5-4 0,10-5-4-2,0-5-14 4,0-9-9-4,0-2 3 3,13-12-11-3,7-7-9 2,7-7-11 0,2-8-2 0,9 0-8 1,-3 0-35-5,0-7-28 5,-8-3-55-1,-6 2 15-3,2 6-26 8,-20 2-79-3,-3 0-202-5</inkml:trace>
    </iact:actionData>
  </iact:action>
  <iact:action type="add" startTime="31853">
    <iact:property name="dataType"/>
    <iact:actionData xml:id="d8">
      <inkml:trace xmlns:inkml="http://www.w3.org/2003/InkML" xml:id="stk8" contextRef="#ctx0" brushRef="#br0">23197 10184 406 0,'0'0'257'3,"0"0"-97"4,0 0-50 1,0 0-4 0,29-154-8-2,-29 91-2 2,0-2-8 0,0 1-14 0,7 8-21 0,1 11-21 2,9 8 4 3,5 13 32-4,5 13-26-5,13 1-4 4,0 10-9 0,4 0-16-2,-8 0-11 2,-1 0-2 0,-6 6-4 0,-13 1-43 1,-2 11-67-4,-1 8-39 3,-13-15-116 1,0 9-388-4</inkml:trace>
    </iact:actionData>
  </iact:action>
  <iact:action type="add" startTime="33499">
    <iact:property name="dataType"/>
    <iact:actionData xml:id="d9">
      <inkml:trace xmlns:inkml="http://www.w3.org/2003/InkML" xml:id="stk9" contextRef="#ctx0" brushRef="#br0">16606 13492 333 0,'0'0'182'4,"0"0"-31"6,0 0-30-2,0 0-25-2,0 0-18 0,18 3-25 4,-18-3-16-1,0 0-13-4,0 0 11 1,0 0-6 5,0 0-4-6,0-20-6 3,0-10-8 0,0-6 41 0,0 3-19-2,0-3-8 2,0 3-3 0,0 1 2 0,0 3-5-2,0 5-1 2,0 1-8 0,0 1-3-2,0 0 0 2,0-3 5 2,0-2 0-2,0 2-4-4,0 0 0 5,3 5-4 1,1 1 1-7,-4-3-5 5,3-1 3 1,-3-1 0-1,0-8 2-3,0 2 4 6,0-5-3-1,0 1 0-3,0 7-4-3,3-2 8 2,-2 6-9 6,5-1 6-5,0-1-3-2,-5-5 0 7,2 0-2-6,1-1 2-1,4-2-3 2,-4 2 0 2,3 3 5-4,-1 1-2 4,-2 7 5-2,-1-7-6 2,0 2 3-4,2-1-2 7,5 1-1-4,0-5 1 2,-1 0-2-7,-2-4 4 2,3-3-5 4,-4 3 5-2,5 0-4 0,-5 0-1 1,4 1 0 3,0 2 0-8,-2-3-1 15,3 3 2-17,-9 3 0 6,8 3-1 1,-9 3 3-4,8-5-4 5,-6 2 5-4,1-2-5 5,4-2 0-3,-3 1 0 0,3 5 0-1,-3 1 2 1,6 0-2 3,-4-1 3-6,4 2-1 6,-6-3 10-1,8 3-8-1,-3 0 5-2,0 1-6 0,-6 1 2 3,7 1-1 0,2-1 0-3,0 3 7 2,-6-4-6 0,0 0 3-3,6 1-6 4,-7-4 3-2,8 1-4 2,1-2-1-4,-6 2 1 3,4 0 1 1,-8 6 0-3,-3 4 0 4,2 3 0-2,-4 3-1 1,8-1 5-4,-4-3-4 2,7 0 1 2,4-2-2-2,-2 1 4-3,4-3-1 7,-1 0 0 3,2-3-1-13,-4 4-1 6,2-2 4 1,-3 2-2-2,2-1 4 1,1-1-8 3,1 0 4-4,-1 2-3 0,0-1 0 0,4 2 1 7,-8-3-1-4,7 0 2-1,-6-2-3-2,3 0 6-2,-5 4-4 3,-1 1-1 0,1 0 0 2,-1 4 1-1,3-6 1-3,0-1 0 3,0 2-1 3,1-1 0-7,-3 1-1 6,0-4-1 1,-2 8 2-6,1-2-2 0,-4 3 0 2,4-1 0 3,-4-1 0-7,5 0 0 10,2 2 2-5,0-4-4-4,-2 1 4 2,-4 2-1 2,4 0 2 6,-6 1-5-9,2 0 2 0,-1-1 0 4,4 2 0-2,0-1 0-2,-3-4 0 4,2 4 0-2,-2-4 1 2,11-3-1 1,-8-2 1-4,10 0 0 2,-7-1-2-5,0-5 1 5,2 3 0 2,-2 7-1-6,-2-4 1 6,1 2-1 0,1 5 1-2,-3-5 3-4,3 0 0 7,-6-1-5-6,4-3 2 3,2 0 0-4,-3-5 0 5,3 4 0-1,1-2-1-3,-1 0 2 4,-1-1-1 0,0-2 0-2,8-2 1-2,-4-3-1 6,-3 3 0-1,1-2-1 1,-1 1 1-9,-5 0 0 5,5-10 0 1,3-1-1-3,0-10 2 3,-2-4-1 1,3-1 2 0,-4-2-4-2,-5-2 2-2,3 4-1 4,-3 5 1-3,-1 4-1 2,3 4 0 3,-7-2 1-4,0 2 0-1,-2-4 1 4,-1 1-2-7,0 7 1 4,0 2 0 3,0 4 0 0,0 0-2-5,0 1 2 0,0-6 0 5,-7 1 0-5,-10-1 2 3,-4 2-3-1,2 0 3 3,2 1-4-4,3 5 3 0,0 1-1 2,3 9 0 2,-1 1 0-5,-1 2-2 1,0 6 4 5,3-1-3-1,3 1 2-1,-3 1-1-1,-6 0 1 4,-5-6-1-12,1-1 0 4,-3-2 0 4,0-3-1 1,-2 0 2-1,-1 2-2 0,3-1 2 0,3-1 2-3,1-1-3 2,-3 1 0 1,-1-1 0 4,4-3 0-4,-6 5 0-5,5-9 0 4,-9 1 0 0,-1 0 0 0,2 2 0 1,-1 2 1 1,1 4-1 0,-1-1 0-2,2-5 0-2,-6 1 0 7,2 0 2-8,-2-4-2 1,-5 3-1 3,8 1 1 0,-7-6 0 0,10 8 3-2,-5-1-3 5,4-4 0-5,-1 2-3-1,5-4 3 4,1 2 0 1,-3 2-2-6,-1-5 2 4,3-6 0 6,-4 5-1-7,-1-7 2 2,2 1-2-9,6-3 2 10,-2-2-2-2,2-2 0-1,-3-3 1 1,4 0-1-2,-5-4 2 1,2-2-3 1,6 6 4 2,1 1-2-7,0 4 4 6,4 0-6-1,-4 5 2 0,8 2-1-2,-4-2 0 2,5 2 2-1,4 4-2-1,-4-2 2 4,4 0 0 1,0-7-1-5,-4-2 1-3,-4-3-1 6,0-2 0 1,-5-7 0-7,-4 0 0 5,4 4 0 6,-5-6 0-7,3 6-1-2,5-1 2 2,-5 3-1 1,7 9 3 2,-1 4-6-3,5-1 3 1,-3-1 0-3,4-5 0 0,1-2 1 4,3-4-2 2,0-1 3-5,2 5-3-1,0-5 2 4,0 8-1-2,0 4 0-1,0 3 0 4,0 10 1-1,0 1-1-5,0 6 0 2,0 3 0 4,2-3 1-3,5 0-1-1,-1 0 1 2,-1-2 1 1,3-1-2-5,-7-6 0 4,-1 5-2 3,0-3 1-3,0-3 0-3,0 5 1 3,0 1 0 1,0 7 0-4,0 9 1 5,0 5-2-4,0 0 3 4,0 0-2-6,0 0 2 4,0 0-2 0,0 0 0-2,-4 2-1 2,-12 28 1 0,-5 14 1 1,4 4 10-3,-2 8-11 4,5 3 4-2,1 0-4-5,-5-4 3 6,7-1-1 3,-1-9 1-3,2-11-3-5,4-6 0 5,2-4 2-3,1-14-2 0,1-5 3-1,2-1-3 9,0-4 0-8,0 0 0-1,0 0 0 1,0 0 0 3,0 0-5-1,0 0 5-2,0 0 0 2,0-29 0 1,0-6 0-2,5-8-1 0,5-2 0 4,-3-2 0-9,0 10 1 10,5-3-1-4,0 9 0 4,-4 0 2-10,10 7-2 3,-8 0 2 4,6 1 1-5,-3 6-2 5,-2 0 0-2,1 4 0 1,-8 5 0-1,4 2 0 4,-8 6-1-2,0 0 1-5,0 0 0 3,0 0 2 1,0 0 0 2,0 0 1-8,5 2-2 6,6 35 1 3,2 14 6-3,7 11-6-2,3-1 1 6,-3-3 1-4,5-9 1-4,-2-12-3 5,-2-5 2-4,2-11-4 5,0 2-2-7,-1-1 2 6,-1 1-14-1,0-1-18-3,2 6-62 7,4 6-78-3,-18-23-92-1,3 6-363-6</inkml:trace>
    </iact:actionData>
  </iact:action>
  <iact:action type="add" startTime="37182">
    <iact:property name="dataType"/>
    <iact:actionData xml:id="d10">
      <inkml:trace xmlns:inkml="http://www.w3.org/2003/InkML" xml:id="stk10" contextRef="#ctx0" brushRef="#br0">13130 10176 700 0,'0'0'246'5,"0"0"-85"1,0 0-62 2,0 0-17 2,0 0-34-4,0 0 42 1,0-234-19 1,0 125-26 3,0-18-4-6,0-8-11 4,0-2-2-1,0 8-10-1,0 8-4-4,0 22-7 5,0 23-3 2,-7 27 4-2,7 22 0-1,0 17 3 0,0 7 13 1,0 3 16-2,0 0 9 0,0 0-7 4,0 0-2-2,0 0 5-2,23 0 15 2,24 0-24 0,21 0-36-2,11 0 0 2,10-5 0 2,4-4 0 8,-9 1 0-16,-12-1 0 5,-12 3 0-3,-15 4 0 1,-12 2 0 3,-14-3 0-1,-15 3 0 3,0 0 0-2,-4-4 0-1,0 4 0 0,0 0-34-2,-27 15-158 1,7 2-95 3,-1 5-133 1</inkml:trace>
    </iact:actionData>
  </iact:action>
  <iact:action type="add" startTime="37729">
    <iact:property name="dataType"/>
    <iact:actionData xml:id="d11">
      <inkml:trace xmlns:inkml="http://www.w3.org/2003/InkML" xml:id="stk11" contextRef="#ctx0" brushRef="#br0">13197 9562 621 0,'0'0'214'4,"0"0"-107"5,0 0-12 0,0 0 6-5,0 0 27 4,0 0 14 0,48-5-27 2,-25-3-8-6,6-1-16 4,4 1-18 2,8-2-20-4,2 1-10 2,8-2-8 0,6-1 2 0,2 7-7-2,-2-5 2 0,-10 8-16 4,-7-1-9-1,-19 1-7-4,-8 2 0 3,-10 0 0 2,-3 0-39-3,0 0-69-1,0 0-82 3,0 0-68-3,0 5-132 1</inkml:trace>
    </iact:actionData>
  </iact:action>
  <iact:action type="add" startTime="38082">
    <iact:property name="dataType"/>
    <iact:actionData xml:id="d12">
      <inkml:trace xmlns:inkml="http://www.w3.org/2003/InkML" xml:id="stk12" contextRef="#ctx0" brushRef="#br0">13916 9841 584 0,'0'0'319'5,"0"0"-163"6,0 0-51-8,0 0-33 6,0 0-4-1,0 0-1 2,132 7-10-7,-105-14-18 5,1-16-7 2,-11-1-19-4,-5-10-10 0,-1-1-3 2,-11 0-4 0,0 0 3-2,0 4-6 3,0 10 3 0,0 5-20-2,-7 15 5-2,-12 1 0 3,-1 0 7 2,-6 25 12-6,1 14 3 4,7 6 8 3,0 3 5-4,11 0 11-3,4 2 5 4,3-5 15 2,0-2-3 1,0-6-5-10,16-7-9 9,9-8-7 2,9-8-6-2,-2-5-10-6,7-9-7 3,-1 0-3 1,-6 0 2-5,-7 0-13 6,-5-3-25-2,-10-11-53-1,-10 3-22 2,0-1-75 0,0 9-45 4,0 1-196-7</inkml:trace>
    </iact:actionData>
  </iact:action>
  <iact:action type="add" startTime="38695">
    <iact:property name="dataType"/>
    <iact:actionData xml:id="d13">
      <inkml:trace xmlns:inkml="http://www.w3.org/2003/InkML" xml:id="stk13" contextRef="#ctx0" brushRef="#br0">14767 9569 502 0,'0'0'262'6,"0"0"-128"4,0 0-36-4,-45 185 7 0,4-86-10 2,-2 5-4 0,-5 2-2-2,7 0-22 2,1 0-6 0,12-12-7 2,2-12-8-6,12-20-6 4,5-23-17 2,5-17-7-4,1-15-15 2,3-7-1 1,0-8-6 1,0-41-47-4,16-20-56 0,-12-2-8 2,-4 0-73 1,0 46-36-3,0 9-284 0</inkml:trace>
    </iact:actionData>
  </iact:action>
  <iact:action type="add" startTime="39055">
    <iact:property name="dataType"/>
    <iact:actionData xml:id="d14">
      <inkml:trace xmlns:inkml="http://www.w3.org/2003/InkML" xml:id="stk14" contextRef="#ctx0" brushRef="#br0">14417 9636 375 0,'0'0'287'8,"0"0"-102"-2,0 0-55 2,0 0-30 0,0 0-13 0,95 160 12-2,-74-112-8 2,4 5-17 0,-10-5-29-2,2-6-5 2,-11-11-13 0,0-8-13 0,1-16-11-2,-7-3-1 3,0-4-4 0,0 0-9-2,0-9-46-2,0-21-82 3,0-7-36 0,0 20-66-2,0 7-651 2</inkml:trace>
    </iact:actionData>
  </iact:action>
  <iact:action type="add" startTime="39433">
    <iact:property name="dataType"/>
    <iact:actionData xml:id="d15">
      <inkml:trace xmlns:inkml="http://www.w3.org/2003/InkML" xml:id="stk15" contextRef="#ctx0" brushRef="#br0">14919 10015 132 0,'0'0'314'5,"0"0"-163"4,0 0-67-5,0 0-20 5,0 0 3-2,0 0 25 1,29-4-10-1,-26-26-12 8,1-6-8-10,3-7-17-1,-2 2-15 5,-1-7-9-2,2 2-4-2,-3 0-4 2,4-7-9 3,0 4 6-2,6-1-10 1,3 8 3-1,-4 7-1-1,1 11 0-3,0 7 1 1,0 6 6 6,0 2 0-1,0 6 0 3,-1 3 23-12,-4 0-7 5,4 0 8-1,-3 0-10 3,-2 0-1 0,0 0-7 0,2 8-4-2,1 9 0 7,0 3-5-5,-5-5 3-1,2-1-7-2,-3-1 10 4,-2 2-10-4,1 4 2 0,4 9-3 4,-7-1 1 1,0 9-1-7,0-4 1 5,0-4 0 3,0 2-1-3,0-11 5-1,0-6-4 2,0-8 3-1,0-1-5-1,0-4 3-2,0 2 0 3,0 2 0 2,0 1-2-5,0 7 0 2,0-3 0 0,0 1 1 1,0-5 4-2,0-1-6 3,0-2 6-1,0-2-1-3,0 0-2 3,0 4 0 2,0-1-2-6,0-1-1 4,0 3 2 1,0 1 2-2,0-2-3-1,3 3 5 3,0-4-2 6,-3 2 6-14,2-1-7 8,-2-4 1-2,0 0-4 1,0 0-1-4,0 0 0 3,5 0 2 4,-5 0 0-6,0 0 0 5,0 0-2-4,0 0 0 3,0 0 1-4,0 0-1 1,0 0 2 5,0 0-3-4,0 0 4 0,0 0 1 0,0 2-3 2,0-2 3-4,0 0-3 3,0 0 4 3,0 0-2-6,0 0-2 2,0 0 0 0,0 0 1 2,0 0-3-4,0 0 4 6,0 0-3-3,0 0 1-2,0 0-6 0,0 0-26 4,0-6-36 0,0-16-94-6,0 9-54 4,0-2-376 0</inkml:trace>
    </iact:actionData>
  </iact:action>
  <iact:action type="add" startTime="40397">
    <iact:property name="dataType"/>
    <iact:actionData xml:id="d16">
      <inkml:trace xmlns:inkml="http://www.w3.org/2003/InkML" xml:id="stk16" contextRef="#ctx0" brushRef="#br0">15534 9377 72 0,'0'0'405'6,"0"0"-225"4,0 0-49-4,0 0-13 1,0 0-22 0,36 192-24 3,-29-133 3-4,-7 3-21 0,0-5-8 4,0-8-5-2,0-7-11-2,0-11-5 0,0-12-9 4,0-10 0-4,0-9-11 2,0 0 0 0,0 0-5 1,0-30-5-4,4-21-2 3,-2-15 7 2,1-8 0-6,4-5-1 4,-1 0 0 2,1 6-1-4,0 17 1 0,2 22 1 6,-5 14 0-3,1 14 0-2,-2 6 0-3,0 0 1 3,2 0 2 0,5 18 4 2,1 26-4 0,0 6 1-3,-2 7-4 1,1-6 8-2,0-13-4 6,-5-11 9-3,-3-13-5-3,1-11 4 3,6-3-7 2,0 0-1-1,7-17-4-2,1-26 0 0,6-6 0-1,-4-3 0 0,-4 13-3 2,-1 14 4 2,-2 13-1-6,-5 12 0 3,6 0 0 1,0 25 3 3,-3 35 0-6,3 13-2 1,-6 3 0 5,4-6 4-7,-4-14-4 4,-1-11 2 3,-5-13-2-1,2-15-2-6,-3-7 1 1,0-7 0 4,0-3-2-3,6 0-15 2,-2-20-41 5,9-22-45-4,0-7 9-6,0 5-13 5,-10 28-91-1,-1 7-214-2</inkml:trace>
    </iact:actionData>
  </iact:action>
  <iact:action type="add" startTime="41036">
    <iact:property name="dataType"/>
    <iact:actionData xml:id="d17">
      <inkml:trace xmlns:inkml="http://www.w3.org/2003/InkML" xml:id="stk17" contextRef="#ctx0" brushRef="#br0">16355 9389 426 0,'0'0'176'6,"0"0"-89"1,0 0-24-1,0 0-14 2,0 0 10 2,0 0 5-1,-26-26 1-6,-19 37 22 5,-7 12-28 2,7 11-9-4,3 1 7 0,12 1-13 5,7-1 4-6,10-1-15 3,8-2-8 0,5-4-12 0,0-9-4-2,0-8-1 2,22-7-6 0,17-4 2-2,6 0-3 2,0-23-1 0,-13-15-4 1,0 1 3-4,-12-3-1 3,-13 9-2 2,-2 8-6-6,-5 11 2 4,0 9 6 0,0 3 2 1,0 0 2-4,0 0-1 3,0 0 0 2,0 10 5-4,0 32 16 0,0 15 9 4,0-3-18-2,0 1 10-2,0-16-10 1,0-11-2 2,0-15-6-3,0-9-5 2,0-4 0 0,0 0-10 0,0-10-38-2,11-23-55 2,10-6-59 5,-17 22-43-10,2 4-315 4</inkml:trace>
    </iact:actionData>
  </iact:action>
  <iact:action type="add" startTime="41531">
    <iact:property name="dataType"/>
    <iact:actionData xml:id="d18">
      <inkml:trace xmlns:inkml="http://www.w3.org/2003/InkML" xml:id="stk18" contextRef="#ctx0" brushRef="#br0">16542 9648 530 0,'0'0'237'6,"0"0"-120"2,0 0-47 0,0 0-36-1,0 0 16 0,0 0 22 2,48-180-21-4,-32 118-6 3,2 3-4 0,2 10-4-1,-6 11-14 0,7 15 7 2,-5 10-1 0,0 6 1-4,4 7-3 4,-1 0-4 0,5 34-1-3,1 27 12 0,-5 18-10 1,4 5-5 2,-9-5-4-3,1-5-5 1,-11-16-2 4,1-10-6-5,-4-20 1 6,-2-11-3-4,0-14-1-1,0-3-10-3,0 0-21 2,0-9-52 2,0-17-99 1,0 4-41-4,0 12-401 4</inkml:trace>
    </iact:actionData>
  </iact:action>
</iact:actions>
</file>

<file path=ppt/ink/inkAction30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1-23T18:13:44.572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00B050"/>
    </inkml:brush>
    <inkml:brush xml:id="br2">
      <inkml:brushProperty name="width" value="0.05292" units="cm"/>
      <inkml:brushProperty name="height" value="0.05292" units="cm"/>
      <inkml:brushProperty name="color" value="#7030A0"/>
    </inkml:brush>
  </inkml:definitions>
  <iact:action type="add" startTime="7572">
    <iact:property name="dataType"/>
    <iact:actionData xml:id="d0">
      <inkml:trace xmlns:inkml="http://www.w3.org/2003/InkML" xml:id="stk0" contextRef="#ctx0" brushRef="#br0">20305 2922 499 0,'0'0'378'5,"0"0"-209"2,0 0-69 1,0 0-13 0,0 0-27-2,32-22-6 2,-7 5-8 0,11 0 7 0,16 0-8-1,17-3 6 0,7 6-5 3,16 0-1-5,-2 9-12 2,-6 0 6 3,-10 5-21-1,-9 0-1-6,-16 0-2 5,-10 0-7 2,-10 0-3 1,-10 0-4-9,-10 0 3 7,-9 0-3-1,0 0 1-1,0 0-1 0,0 0-2 3,-3 0-2-4,-46 0 0 1,-27 0-1 1,-21 0 4 0,-12 0 7-3,1-4-7 4,0 1 5-1,16 0-3-1,8 1-2 1,17 2 0-1,13 0-1 5,24 0 0-6,14 0 1-1,13 0 0 1,3 0 1 2,6-3-1-2,52 1 2 3,39-5 2 1,36-1-4-5,8 0 0 2,-8 3 0 1,-21 1-1 2,-27 4 1-7,-30 0 1 6,-18 0 3 1,-19 0-1 0,-16 0 8-2,-2 0-8 0,0 0 6-3,0 0-9 1,-45 15-5 2,-32 4 4-1,-23 3 1 1,-4-1 2-2,4-8-2 1,7-2 9 2,25-1-5-4,19-5-1 5,21 0-3-4,15-5 3 3,13 0 0-4,0 0-1 3,1 0-1 0,52 0 4 1,7 0 6-4,7-5-10 4,-10 2 2-1,-24 1-2-2,-10 2-1 2,-18 0-1 2,-5 0 0-5,0 0-7 1,0 0-52 3,-28 22-90-1,8-5-126-1,-6-7-297 0</inkml:trace>
    </iact:actionData>
  </iact:action>
  <iact:action type="add" startTime="9859">
    <iact:property name="dataType"/>
    <iact:actionData xml:id="d1">
      <inkml:trace xmlns:inkml="http://www.w3.org/2003/InkML" xml:id="stk1" contextRef="#ctx0" brushRef="#br0">26309 2944 833 0,'0'0'169'5,"0"0"-61"5,0 0-15-6,0 0-37 4,0 0-7 0,0 0-16 0,0 0 1-2,13 88 1 2,-8-63 3 3,-2-2-8-6,0-7 0 1,-1 2-3 4,1-10-10-2,-3 0 2-2,5 1-2 0,-5-1-4 4,3 3-8-4,-2-5 0 3,2 1-2-2,3-7 0 1,-3 0 1-2,-3 0 0 2,4 0 2 0,3 0-2-2,9 0 3 2,2 0-5 2,5 0 5-6,-3 0-3 4,9 0 6 0,2-7-3 0,5-4 2-2,4 2-2 2,1 1-4 5,5-1 6-10,1 4-1 4,5 0 7 3,3 2-5-2,-7-1 6-1,5-1-2 0,-5 2 3 2,2 1-3-4,0-5-6 3,-5 3 5 2,7-2-9-5,5-4 3 1,-1 5-5 7,1-3 5-5,-6 3-4-4,2-2 2 3,-2 5 0 1,-6 2 5-4,-4 0 0 8,-8 0-5-4,-5 0 3-3,2 0-4 0,-1 0 6 5,1 0-9-1,4 0 1-3,-2 0-1 0,7 0-1 5,1 0 0-5,-3 0 1 1,3 0-1 1,-1 0 2 2,-1 2 0 3,-2-2 0-11,3 4 2 4,-7-4-3 1,-3 0-1-2,-6 0 0 3,-5 0 0 0,-2 0 0-1,-2 0 1 1,4 0-3 2,-2 0 5-7,2 0-1 6,0 0-1 1,2 0-2-4,0 0 2-1,4 0-2 4,-4 0 1 0,-4 0 0 0,-5 0-1-2,3 0 2 3,-7 0 0-4,-1 0-1-1,-4 0 1 3,-2 0-1-1,0 0 0-1,0 0-1 2,0 0 1 3,5 0 0-7,-5 0-1 3,3 0 0 1,0 0 2 0,-3 0 0-1,0 0 0 0,0 0-2 3,0 0 1-6,0 0 0 4,0 0 0 2,0 0-2-2,0 0 2 1,0-9-4-1,1-5 4-1,8-3-1-3,-5-4 1 4,3 6 0 1,1-5-2-3,0-2 1 2,-2-3 1 0,-3-4 0 0,4 4-1-2,-4 11-1 3,-1 5 4 1,-2 9-4-3,0 0 3-2,0 0-2 3,0 0-13-2,0 0-53 0,0 0-52 2,0 21-75 1,0-8-88-4,0 4-397 6</inkml:trace>
    </iact:actionData>
  </iact:action>
  <iact:action type="add" startTime="20526">
    <iact:property name="dataType"/>
    <iact:actionData xml:id="d2">
      <inkml:trace xmlns:inkml="http://www.w3.org/2003/InkML" xml:id="stk2" contextRef="#ctx0" brushRef="#br0">22832 10532 534 0,'0'0'193'4,"0"0"-106"2,0 0-29 2,0 0-20-2,0 0 6 4,0 0 34-4,0 0 20 2,0 0-22 0,64-8-4-2,-56 8 3 2,4 0-24 0,1 0-17 1,7 0-12-4,-1 0-2 3,2 0-10 0,3 0 1 0,4-3-4-2,1 1 10 2,1-4-2 0,6 6 3-2,-5 0 3 4,-1 0-5-4,4 0-1 6,-7-4-5-7,2 4-3 2,-1-2-3 1,4 2 6-1,-2-3-9 1,-1-2 3-3,0 2-1 6,-3 0 3-5,0 3 4 3,-1 0-5-5,-2 0 2 9,5 0-4-7,1 0 8 3,-2 0-8-3,2 0 8-1,-4 0-3 3,1 0-3 3,3 0 0-5,-5 0 0-1,0 0 0 5,0 0-4-4,-1 0 4 1,4 3-1 3,-4-3 12-5,4 6-6 2,2-4-2 0,2 1-4 9,2 3-2-11,-3-2 0-3,1-2-1 7,5 3-1-4,-5 1 2 4,-2 0 0-2,-5-3-1 0,4 1 0 3,4 2 0-1,-2-3 0-3,3 1 1-1,4-4 0 2,0 0 0 3,-2 5-1-4,7-2 1 0,0 2 0 5,-1-1 2-2,-5-3-2-1,-1 3 0-2,-5-1-2 1,-2-1-1-1,1 1 0 3,1 2 2-4,7-2-1 3,-6-3 1 0,6 0 3 0,-1 0-3-3,0 0 2 8,-4 0-1-4,7 0-3-3,-1 0 2-1,-2 0 0 3,0-3 0 1,1-2 0-5,0 0 1 4,1 2-2 1,-5-1 9-3,3 3-8-1,-2-3 4 3,-1 4-4 1,3-3 3-1,2 3 1 2,-5-2 0-7,5 2 1 10,-5 0-4-5,-1-7 5-2,3 6-6-2,-3-6 2 3,-4 7-2 2,2 0 1-1,-2 0 1 0,5 0 1-3,2 0 1 7,1 0-3-6,0 0 1 3,3 0-2-6,-1 0 3 6,-6 0-3-1,0 0-1-2,-3 0 1 4,-3 0 0-1,1 0 2 0,2 0-3-6,6 0 2 3,0 0-1 2,7 0 1 1,-1 0-1-4,-1 0 0 4,-4 0-1-2,2 0 0 2,-2 0 2 2,-5 0 0-8,-2 0 4 5,-2 0-2 0,-1 0 2-3,2 0-5 8,-5 0 5-6,2 0-5 0,4 0 0-4,1 0 0 7,4 0-1-4,0 7 1 3,-2-6 0-4,4 3-2 4,-2-4 4-1,5 0-2 0,-1 3-1 2,-4-3 2-4,7 2-2 1,-2-2 0 0,-1 0 1-2,-2 0-1 8,-4 0-1-6,3 0 0-2,-2 0 0 0,6 0 1 6,-5 0 0-4,-3 0 0 2,1 0 0-6,-1 0-1 6,4 0 1-1,-4 3 0-3,1 1 0 6,5 1-1-3,-4-5 2 1,0 0 1-1,3 0-1-3,-2 0 0 0,2 0-1 7,-1 0 0-7,1 0 1 0,-5 0 0 4,3 0-1-1,-2 0 0 0,-1 0-1-3,11 0 3 6,-6 0 0-5,3 0 0 0,7 0-3 1,-2 0 1 3,-3 0 0 0,2 0 0-2,-2-5 0-2,-5-2-1-1,3 5 3 3,-1-1 0 0,-4 3-1-3,11 0 3 3,-1 0-4 1,4 0 5-1,-2 0-3-2,-4 0 1 2,-1 0-2 0,-1 0 1 0,-8 0-2-2,7 0 1 2,2 0 4 0,0 0-5-2,2 0 1 4,3 0-1-3,-2 0 0-1,4 0 0 3,-5 0 1-4,5 0-2 4,-3 0 3-1,-2 0-1-1,7 0 0-1,-5 0 0 5,5-5 0-2,0-2-1-2,-7 5 1 0,-2 2-1-1,-2 0 1 1,-6 0-1-1,2 0 0 2,-3 0 2 0,6 0-1 4,2 0 1-5,-4 0-4-5,8 0-1 8,-4 0 2-3,7 0-2 0,2 0 2 0,-4 0-1 4,6 0 4-3,-2 0-3-1,2 0 3-3,-5 0-3 6,1 0 2-4,-2 0-2 0,-6 0 1 5,-2 0 0-7,-8 0 0 5,-5 0-1-1,-13 0 0-3,1 0-4 3,1 0 5 1,-3 0-10 0,-9 0 2-1,-1 0-13 0,0 0-67-3,-20 0-91 1,-48 0-91 1,23 0-28 4,-3-11-474-5</inkml:trace>
    </iact:actionData>
  </iact:action>
  <iact:action type="add" startTime="27107">
    <iact:property name="dataType"/>
    <iact:actionData xml:id="d3">
      <inkml:trace xmlns:inkml="http://www.w3.org/2003/InkML" xml:id="stk3" contextRef="#ctx0" brushRef="#br0">7196 3793 664 0,'0'0'211'7,"0"0"-116"-1,0 0-2 2,0 0-21 0,0 0-44 0,0 0 2-2,0 0 6 2,0 0-5 0,-6 37 12 0,6-7 13-2,13 14-2 2,7 0-16 1,7 1-2-2,-1-3-16-1,4-5-9 3,0-1-1-1,5 0 4 2,-1 1 5-5,5 4-1 4,1-3 3-3,4 1-2 2,-4 3-1 0,4-3-11-2,1-2 5 2,-5-5-1 0,1-4-6-3,0-4 3 4,-2-4 0-2,1-3-2 2,8 6-5-3,-4-4 14 2,5 3-4 0,2 7 0 0,-5-1-10-3,5-3 3 4,-11 1 0 1,-5-10-4-1,-10-4 4-3,-9-3-2 1,-8-8 7-2,-2 2-6 4,-3 1 3-4,-3-1-4 3,0-3 2 3,0 0 1-2,0 0-2-2,0 0-3-2,0 0 1 3,0 0-3-2,0 0 6 0,0 0-5 2,0 0 2 0,0 0-2 0,0 0 1-1,0 0-3 0,0 0-1 1,0 0 1-1,0-3-3 1,-9-26 6 3,-12-6 0-4,-5-12 1 2,-2 3-1-4,-2-1-1 0,-5 1 0 4,-3 4-1-4,5 6-2 5,-1 9 3-3,14 5-3 0,4 13 2 1,9 0 2 1,6 1 4 0,1 6-2-4,0 0-1 2,0 0 0 0,0 0 0 0,0 0 4 1,0 0-4-1,0 0 4 2,0 6-3-1,17 16-1-1,13 10 1 2,7 2 1 0,-7 1-3-2,5 5 2-2,-3-1 3 0,-5-2-2 6,-1-5-1-5,-11-15 3 2,-6-4 7 0,-5-8-5 1,-4-5 10-2,0 3-12-1,0 3 5 0,0 2-8 1,-7 6 2 1,-24 2 13 0,-8 1 0-1,-4 0-5 0,-1-5 0 3,4-1 7-4,3-7-6 7,2-4-4-5,9 0-6-5,9 0-3 5,4 0 1-2,7 0 0 0,2 0-2 2,4 0-1 4,0 0-1-5,0 0-16 0,0 0-56-2,0 0-99 2,0 0-98 1,-5 7-338-2</inkml:trace>
    </iact:actionData>
  </iact:action>
  <iact:action type="add" startTime="30462">
    <iact:property name="dataType"/>
    <iact:actionData xml:id="d4">
      <inkml:trace xmlns:inkml="http://www.w3.org/2003/InkML" xml:id="stk4" contextRef="#ctx0" brushRef="#br0">486 6601 467 0,'0'0'115'5,"0"0"-62"0,0 0 20 3,0 0-27 0,0 0-34 0,0 0 43-2,0 0 28 2,9 42-27 0,-9-20-21 0,0 3-10-1,0 4-7 0,0-1-2 1,0 1 3 0,0 1-5-2,0 1 11 2,0-6-15 0,-9-3 8 0,6-1-4-2,2-7-5 2,-2-1-1 0,3-1-1 1,-3-4 2-4,3-4-3 3,0-1 5 0,0 4 3 0,0 3 1-1,0-3-10 0,0 1 1 2,0-2-1-2,0 0-2 0,0-6 5 0,0 0 9 1,0 0 4 0,0 0 6-2,0 0 9 2,0 0-14 0,0 3-8 0,16-1-14-2,4-2 4 2,6 0 3 0,2 4 2 1,2-4 5-4,9 0-7 3,-1 1 0 0,3-1-2 0,-2 0 7-2,4 0-4 5,2 0 5-5,-1 0-7 6,-1 0 3-6,2 0-3 4,3 0-2-7,4 0 7 4,-7 0-4-1,9 0 7 2,-4-5-9 0,0 0 6 0,-3-1-3-3,0 4 2 4,-4-4-6-1,4 3 2 1,-4-3-1-4,5 6-3 3,1-2 2 0,-5 2 0 3,4 0 5-4,-5 0-9 0,-2 0 11 0,4 0-10-2,-2 0 5 3,2 0-5-1,7 0 0 3,-7 0 1-5,6 0 0 2,1 0 4 1,2 0-4 0,10 0 1 0,-4 0-2-3,7-2 0 4,-6-11-1 0,-2 6 0-1,2-5 0-4,-9 3 2 5,2 1 1-1,0 3-2 0,-4-3 8-2,1 4-9 2,6 1 6 0,-1 1-5 0,5 2 0-1,-4 0 1-1,-1 0-1 4,2 0 0-3,2 0 1-1,-2 0 3 2,7 0-5 0,-7 0 1 0,4 2 0-2,-1 6-1 2,-2-4 1-1,2 1-1 3,-1-2 0-5,1-3 0 3,0 0 0 0,2 0 1 3,1 0 0-3,9 0 2-1,-2 0-3 0,3 0 0-2,-3 0 1 1,-2 4-3 2,2 6 2 2,-1 5-1-4,1 0 2 0,-6-3 3 2,2 2-2 0,1-3-4 0,-9-3 3-2,-1-1-2 3,-1-2-1-3,-9-3 1 5,-3 1 0-5,-2-3-1 2,-2 0 1-1,-5 0 2 0,-1 0-3-1,-2 0 5 5,3 0-6-3,-5 0 2-3,-1-3 1 1,9 1 0 2,-3-3 1 0,2-2-3 3,4-1 4-3,-6 0-2-2,1 3 4-1,2-4-5 4,-9 3 1-5,1 2-1 5,-2-3 0-1,-5 1 2 3,-1 1-2-3,-2-4 2 0,5 4-4-5,-4 0 6 4,-4 1 1-1,3 4-2 3,-4 0-4-2,2 0 3 2,-6 0-2-4,3 0 1 4,-2 0 0 1,0 0-3-2,7 0 6 1,-2 0-4-3,1 0 3-1,4 0-4 3,-10 0 1-3,1-3 1 4,-7 3 0-2,-5 0 0 2,0 0-1-4,-1 0 2 3,3 0-3 0,-2 0 4 0,2 0 2-1,-5 0-3 2,2 0-2 3,-2 0-1-8,0 0 2 3,0 0-1-1,0 0 0 1,0 0 0 1,0 0 2-2,0-10-5 2,9-15 2 1,-7-12-7-1,8-10 9-2,-4 3 0 3,-6 6 0-2,2 4-1 2,-2 5 1-5,0 11-7 5,0 5 1-2,0 4-92 2,0 9-14-3,0 0-96 2,0 0-106 0</inkml:trace>
    </iact:actionData>
  </iact:action>
  <iact:action type="add" startTime="35058">
    <iact:property name="dataType"/>
    <iact:actionData xml:id="d5">
      <inkml:trace xmlns:inkml="http://www.w3.org/2003/InkML" xml:id="stk5" contextRef="#ctx0" brushRef="#br1">1953 4336 843 0,'0'0'222'4,"0"0"-75"4,0 0 7 0,0 0-37 0,0 0-44-2,0 0 12 2,25 8-4 0,-25-8-9 0,4 0-19-2,-4 4-9 2,0-4-4 0,0 0-16 0,-7 0 5-2,-43 2-2 2,-15 1 9 0,-17 2-36 0,-11 0 0-2,-16 4 0 4,-11-1 0-3,-6 1 0-1,2-6 0 2,4 3 0 0,9-6 0 0,-3 2 0 0,13 2 0-2,1-2 0 2,6-2 0-1,11 3 0 3,12-3 0-6,10 3 0 5,9-3 0-2,11 3 0 4,5-1 0-3,0 1 0-1,7 2 0 0,1 2 0-1,4-5 0 0,6 6 0 1,8-5 0 2,3 2 0-4,1-1 0 3,6-4 0 0,0 2 0 0,0-2 0 0,0 0 0-2,0 0 0 3,-3 0 0-2,3 0 0 1,0 0 0-2,-1 0 0 2,1 0 0 0,-3 10 0 1,0 3 0 0,-1 12 0-1,4 12 0 0,0 2 0-4,0 3 0 2,0 6 0 3,0-3 0-1,0 5 0-2,0 7 0 2,0 2 0 0,0 5 0 0,0 2 0 0,0-3 0-2,0 0 0 3,0-5 0-2,0 4 0 1,0 1 0-2,0 1 0 2,0 1 0 0,0-3 0 0,0-4 0-2,7 4 0 2,-3 0 0 1,8 7 0-2,-8-3 0-1,3-1 0 2,-1-6 0 0,2-3 0 0,-6-3 0-3,3-6 0 3,3 2 0 1,-3-7 0-2,-5-3 0-1,3-6 0 4,1-4 0-3,-4-1 0-2,4-5 0 4,1-1 0-2,-5 1 0 2,7 2 0-1,-4 4 0-3,-2 8 0 4,5 12 0-1,-3 11 0-3,0 4 0 4,-2-2 0-2,-1-12 0 2,3-9 0-1,-3-14 0-2,5-14 0 1,-1-6 0 1,-4-5 0 3,0 1 0-4,0-3 0 1,0 0 0-2,1 0 0 0,-1 0 0 0,0 0 0 2,0 0 0 0,3 0 0-2,-3 0 0 2,0 0 0 0,11 0 0 1,4 0 0-3,13 0 0 2,10 0 0 0,2 0 0 4,8 0 0-5,4 0 0-1,8 2 0 3,9-2 0-4,4 0 0 1,12 0 0 0,10 0 0 5,5 0 0-4,5 0 0 1,-3 0 0-3,-11 0 0 3,5 0 0 0,-11 3 0-2,1-3 0 2,-2 0 0-1,-4 0 0 3,-12 0 0-6,-6 0 0 5,-8 0 0-1,-11 0 0 5,-5 0 0-6,-2 7 0-2,5-6 0 1,2 3 0 0,4-2 0 3,3-2 0-3,7 0 0 4,2 0 0-4,-5 0 0 0,-3 0 0 2,-18 0 0 0,-11 0 0 0,-6 0 0 1,-3 0 0 0,0 0 0-2,-6 0 0 1,6 0 0-3,-7 0 0 0,3 0 0 4,-1 0 0-2,-5 0 0-1,2 0 0 5,-5 0 0-2,2 0 0-2,-2 0 0-1,5 0 0 0,-5 0 0 2,0 0 0 0,4-2 0-3,0-15 0 4,7-5 0-2,2-12 0 2,-5-6 0-1,0-4 0-3,-4-10 0 3,0-11 0 3,-4-5 0-3,0-5 0 0,0-7 0-3,0-5 0 1,0-6 0 1,0-11 0 4,3-22 0-2,3-20 0-5,1-9 0 2,-4-8 0 6,-1 8 0-6,3 17 0 0,-2 23 0 4,5 17 0-3,2 20 0-3,0 4 0 7,-1-1 0-6,1-1 0 3,-6-1 0-2,6 1 0 6,-3 6 0-7,-1 12 0 1,-3 10 0 1,-3 19 0 4,4 7 0-4,-1 3 0-2,-3-1 0 3,0-8 0 5,0-3 0-7,0-6 0-3,0 0 0 5,0 9 0 0,0 9 0-3,0 13 0 3,0 6 0 0,0 0 0 0,0 0 0-2,0 0 0 3,0 0 0-1,0 0 0 2,0 0 0-1,-24 0 0-1,-33 0 0-1,-31 0 0-4,-31 0 0 3,-14 0 0 5,-8 6 0-2,8 13 0-4,21 1 0 2,12-3 0 2,13 0 0-1,16-2 0-1,9-4 0-2,15 2 0 6,17 4 0-6,20 11-80 2,10-16-270 0,5 8-442 0</inkml:trace>
    </iact:actionData>
  </iact:action>
  <iact:action type="add" startTime="37989">
    <iact:property name="dataType"/>
    <iact:actionData xml:id="d6">
      <inkml:trace xmlns:inkml="http://www.w3.org/2003/InkML" xml:id="stk6" contextRef="#ctx0" brushRef="#br1">17099 4024 610 0,'0'0'229'7,"0"0"-114"0,0 0-46 0,0 0 21 3,0 0-36-6,0 0-5 5,-97 0 29-2,38 0-15 3,-10 0 6-6,-6 0-22 4,-3 0-2 2,-9 0-6-4,-9 0-6 0,-5 0-10 2,-4 0 0 3,2 0-6-6,5 3-2 3,-1-3 8 1,-2 0-9 2,-9 0 21 0,-3 0-25-11,-5 0 13 7,-4 0-7 6,-4-5-6-7,-1-2 0-1,-4 2 4 2,-5 0 3 1,-5-2-13-2,-8 2 10 0,-7 2-12 7,-1 3 4-3,0 0-4-7,2 0-2 5,2 3 2-2,-1 14-1-1,11-5 2 8,2-5-1-7,6-3-1 1,8-4-1-3,-1 0 4 4,8 0-1 4,-1 0-4-6,1-6 2-2,-3-11 0 7,0 0-1-5,-12-3 0 3,-13 1 1-4,-3-4 1 5,-2 3 2-1,-4 1-3-4,2 2-2 1,-10 1-3 1,-1-1 4 2,3 5-2-4,9 0 2 5,10 7 0-3,11 2 2 1,0 1 2-2,7 2-3 2,2 0 13 0,4 0-10 0,-3-3 6-2,-9 0-8 2,-17 3 1 1,-3 0 3-3,-15 0-5 4,-4 0 4-2,-3 8-2 1,-6 4 4-5,3-4-5 1,5-3-3 4,-2-2 4 1,3-3-3-5,-2 0 1 4,8 0-1-1,1 0 0 0,6 0 1-3,-1 0 3 4,1 0-2-2,8 0 3 4,19 0-5-6,26 9-2 0,30-1-6 2,34 0 3 4,18-1 0-6,22-5 3 1,1 1 2 4,0-3 3 2,0 5 18-7,0 2-14 0,0 0 0 2,17 8-7 2,-5-5 0-2,4 7 0 0,-1 1 0 1,-3 1-2-1,1 9 2-1,-3 0-2 2,-1 10 4 0,0 9-5 4,5 12 5-5,4 11-3-2,2 15 1 1,-1-4 0 3,-2-3 0-5,3-4 0 5,-5-4-1-2,1 5 5 4,0 7-2-5,-3 8 1 0,-2 7-5 2,-2 14 4 4,0-2-2-5,2-1 3-2,1-1 0 3,-6-9 1-3,7-11-3 1,-7-14 5 3,1-23-2 1,-3-16 2-4,3-5-4-1,-1-1-4 5,4 6 3-1,1 11-1 0,-1 12 0-4,3 11 1 3,0 6-3 0,-2-2 4-3,4-1 3 1,-3-1-4 6,-2-1-2-5,-5-5 1-2,-3-6-1 3,-2-4 1 1,4-13-1 0,-4-9-2-5,5-13 6 3,-5-6-8 4,2 0 11-2,-2-2-5-1,2-3-1-5,1 7 0 6,4 3-3-2,-3 9 3 1,1 3-2-1,2 7 2 4,6 2-2-1,-6-3 5-7,6-6-3 2,-5-13 5 6,-3-9-9-5,-5-8 4-1,0 0 0 4,0 0-3-1,0 5 3-3,8 7 0 3,-5 1 2 0,1 4-5 1,2-3 7-4,-6-8-3 6,6-4 1-2,-6 2-4-1,8-4 2-5,8 4 0 2,0 5-1 9,4-1 0-6,1 4-2-3,-4 0 6 0,-4-5 0 4,0 6 0-2,-3-5-5-1,5 2 3 5,-6-1-1-1,6-1 0-7,-6 1 0 5,-2-6-2-1,1-1 3 2,-7-2-4-3,12 0 6 1,5 0-4 0,5 0 4 1,10 3-6-1,5 0 4 1,14 6-1 2,6 2 0-5,16 6 2 1,10 7-1 2,14 3 0 2,10 3 7-4,6 4-7 0,7 1 2 2,12-3 0 0,-4 2-1 1,10 1 1-3,-1 1 1 5,2-7-4-2,1 3 0-6,0-7 0 3,2-4 0 5,1-6 0-3,-10-8 0-3,0-2 0 3,-11-5 0 1,-10 0 0-2,2 0 0-3,-2 0 0 7,-2 0 0-1,4 0 0-5,-2 3 0 0,0 2 0 2,-3 1 0 4,-4 3 0-8,-3-3 0 8,-3 2 0-1,3-3 0 3,1 0 0-10,-1-2 0 2,3 1 0 2,-3-1 0 3,3-1 0-5,-2 1 0 0,-3 5 0 8,2-4 0-7,-6 1 0-4,-2 1 0 7,-8-6 0 5,0 5 0-8,8-1 0 3,7 0 0-5,6 2 0 4,16 2 0-3,2 1 0 3,1-1 0 1,-2 1 0-2,1 2 0-2,-6 0 0 4,8 0 0-2,0-2 0 2,2 3 0-3,-2-11 0 2,3-1 0 2,-2 0 0-6,11 0 0 3,2 0 0 6,-2 0 0-7,-3 0 0 3,-7 0 0-4,-2 0 0 1,2 4 0 2,5 7 0-2,4-2 0 2,-6-6 0 4,2-3 0-5,3 0 0-2,-2 0 0 1,9 0 0 1,-1 0 0 0,-7 0 0 1,-3 0 0 4,-7 0 0-4,-4 0 0-5,3 0 0 5,-11 0 0 0,-3 0 0-1,-2-10 0-2,-4-3 0 7,-2-1 0-5,9 2 0-2,-1 4 0 1,4 5 0 5,-2 3 0-3,-4 0 0-3,-5 0 0 5,-4 0 0-3,-5 0 0-1,1 0 0-1,-1 0 0 9,1 0 0-4,4 0 0-7,4 0 0 3,-10 0 0 2,-4 0 0-2,-14 0 0 1,-9-4 0 3,-2-6 0-3,-11-1 0-1,-6 2 0 2,5 2 0 2,-8-1 0-5,5-5 0 1,2 5 0 4,1-3 0-4,0 0 0 2,-2 2 0-2,-14 0 0 7,-15 6 0-10,-13 1 0 3,-7 2 0 2,-3 0 0 2,0 0 0-4,0 0 0 2,0 0 0 3,0 0 0-3,0-3 0-6,0-10 0 7,0-16 0-1,0-22 0 0,0-11 0-1,-3-13 0 0,-19-6 0 2,-2-5 0-2,-1-8 0-1,3-7 0 3,2-7 0-1,5 4 0-2,-1 7 0 2,2 9 0 2,1 14 0-6,1 5 0 4,8 4 0 2,4 1 0-2,-3 0 0 0,-1-7 0-4,-5-8 0 7,-1-8 0-7,0-6 0 6,2-4 0-4,1 0 0 1,1-3 0-2,-1 3 0 3,7 7 0 5,-4 13 0-8,1 8 0 2,-3 7 0-1,-4 12 0 4,6 4 0-5,-1-1 0 2,4-1 0 6,1-10 0-3,0-2 0-5,0 4 0-3,0 6 0 8,0 10 0-5,0 6 0 5,0-2 0-3,0-1 0 5,0-8 0-4,0-5 0-4,-3-6 0 2,0-1 0 1,-4 10 0 1,1 8 0 2,6 11 0-1,0 13 0-5,-4 6 0 2,4 9 0 4,0 0 0-5,0 0 0 1,0-2 0 2,-3-8 0 1,3-5 0-3,-2-10 0 3,-1-4 0-1,0-4 0 0,-7 4 0-3,0 7 0 2,4 11 0 4,-1 5 0-8,4 6 0 5,2 0 0 3,-12-2 0-3,-10-2 0-2,-9-1 0-1,-3-1 0 6,-14 3 0-6,-8-5 0 4,-7-1 0-1,-4-4 0 0,-13-4 0-3,-12 0 0 4,-2-3 0 1,-7 0 0-6,-1 3 0 3,12 3 0 3,-3-2 0-3,7 1 0-1,5 4 0 2,3 0 0 2,6 2 0-5,2 6 0 1,0 3 0 4,-1 0 0-1,1 0 0-6,4 0 0 6,8 12 0-2,8-4 0 2,7 1 0-3,4-6 0 2,4-3 0 2,-1 0 0-5,0 0 0 1,3 0 0 3,-6 0 0 1,-4 0 0-4,-12 0 0-1,-11 0 0 4,-7 0 0 0,-10 5 0-4,-3 13 0 2,3 1 0 7,1 1 0-5,14-3 0-7,11 0 0 6,14 0 0-1,17-9 0-1,11-5 0 3,9-1 0 1,7-2 0-2,0 12 0-2,20 15 0 1,51 20 0 0,45 22-160 1,-55-32-154-3,13 7-105 2</inkml:trace>
    </iact:actionData>
  </iact:action>
  <iact:action type="add" startTime="43047">
    <iact:property name="dataType"/>
    <iact:actionData xml:id="d7">
      <inkml:trace xmlns:inkml="http://www.w3.org/2003/InkML" xml:id="stk7" contextRef="#ctx0" brushRef="#br2">5710 4170 860 0,'0'0'295'5,"0"0"-94"3,0 0-42 0,0 0-14-2,0 0-65 2,0 0-36 0,0 0-8 0,62 0-8-2,-101 0 2 2,-22 22 32 1,-18 4-4-4,-14-4-9 3,-14-2-49 0,-6-6 0 0,-12-1 0-2,5-1 0 2,-9 3 0 2,0-1 0-4,11-1 0 3,7 1 0-3,8-2 0 3,10-4 0-2,9 2 0 1,3-3 0-2,11-4 0 2,11 0 0 2,11-1 0-2,14-2 0-1,8 0 0-1,6 0 0 4,6 4 0-5,-5-2 0 1,7 1 0 1,1 3 0 2,3-4 0-1,4 4 0-3,1-6 0 3,3 2 0 0,0 13 0 1,0 7 0-4,0 12 0 4,0 11 0 1,0-3 0-2,0 9 0-1,0-1 0-3,0 9 0 4,0 10 0 4,0 3 0-5,0 9 0-2,0 1 0 2,3-6 0 1,-3 0 0-2,4-6 0 2,-1 3 0 0,0 4 0-1,-1 5 0-1,0 16 0 2,-2 3 0 0,0-2 0 1,0 0 0-3,0-15 0 5,0-2 0-4,0-4 0 3,0 5 0-7,0 7 0 3,-2 1 0 3,-6 8 0-1,1-6 0-2,1-3 0 2,6-14 0 2,0-12 0-4,0-15 0 0,0-19 0 4,0-10 0-2,0-12 0-1,0-2 0-2,0-3 0 3,0 2 0-1,0 2 0 1,3-4 0-2,0 1 0 6,4 2 0-4,-7-4 0 1,10 3 0-5,14-1 0 1,9 2 0 4,19 3 0 3,3-7 0-6,15-2 0-1,4 0 0 2,8 0 0 1,4 0 0-3,12 0 0 4,11-2 0-1,4-4 0 0,5 3 0-2,-7 0 0 4,1-2 0-1,-11-2 0-2,-8 2 0-3,-6-2 0 4,-6 6 0 0,-7-1 0 3,-4 2 0-7,-9 0 0 4,0 0 0-1,-9 0 0 1,1-4 0-2,-2 1 0 5,-5 0 0-4,-2 1 0-1,-6 2 0-1,-5 0 0 4,-7 0 0-2,-4 0 0 2,-6 0 0-4,-8-3 0 3,3 3 0 1,-7-2 0-2,2-2 0 0,-3 1 0 4,-3 3 0-2,0-8 0-4,0-11 0 2,0-16 0 0,0-9 0 0,0-4 0 1,0-5 0 0,-3-7 0-2,-3-7 0 3,2-12 0-3,1-5 0 0,3 0 0 3,0 3 0-1,0 4 0 0,0 2 0-3,0 0 0 3,7-11 0 1,6-8 0-1,-6-20 0-3,-4-15 0 6,-3-17 0-5,0-15 0 1,0-10 0 0,0 3 0 3,0 10 0-1,0 18 0 2,0 19 0-10,0 15 0 5,0 10 0 4,0 14 0-3,0 9 0-2,0 9 0 4,0 10 0-1,0 9 0 0,0 17 0-2,0 9 0 1,0 9 0 2,0 5 0 1,0-3 0-3,0-1 0 1,-6-11 0-2,-14-2 0 0,3-3 0 0,-2 2 0 7,7 6 0-7,2 6 0-1,7 3 0 1,0 3 0 2,-1 2 0 3,1 3 0-3,2 0 0-3,-4 0 0 2,-2 0 0 1,-6 0 0 2,-7 0 0-3,-15 0 0-1,-10 5 0 0,0 15 0 7,-1 5 0-8,-4 12 0 2,7 8-46-1,-5 16-129 2,32-34-157-2,3-2-25 5</inkml:trace>
    </iact:actionData>
  </iact:action>
  <iact:action type="add" startTime="45297">
    <iact:property name="dataType"/>
    <iact:actionData xml:id="d8">
      <inkml:trace xmlns:inkml="http://www.w3.org/2003/InkML" xml:id="stk8" contextRef="#ctx0" brushRef="#br2">32512 3909 412 0,'0'0'260'6,"0"0"-57"1,0 0-36-1,0 0-18 4,-168 51-49-4,111-35-25 2,-14-2-24 0,-14 1-13-1,-14-8-17 0,-4 3 1 1,-1-3-1 0,-3 1 13-2,-11 1 0 2,2 0 12 0,-6-5-17 0,5 6-6-2,4-5 6 6,0 5 0-8,9-3-8 4,2 8-12-1,-1-7 1 3,0 1 8-2,-5-4 1 3,-3-5 6-10,-3 0-12 7,-5 0-5 0,-11 0 2 4,-5 0-2-5,-16 0 0-3,-6 0-2 3,4 0-5 3,6 0 3-2,2 0-2-3,2 16 7 1,1 1-8 3,1-5 1-3,14-7-2 4,6-5 0-5,5 0 0 6,12 0 0-2,-2 0 0-2,12-8 1-4,-3 3 2 5,0 1-2-1,3 4 2 1,7-3-3-1,0-2 2 6,-6-4-2-3,-1-11 0-9,-6 2-1 6,-2-4 3 1,2 7-4-3,0 5 5 4,3 8-5-1,0 2 2-1,-2 0 0 0,-5 0-3 3,-5 2 3-5,-7 8 0 3,-4-10-1 3,3 0 0-3,-2 0 2-3,1 0-1 1,-1-12 1 1,-2-8 1 0,-3-5-2 1,1 3 0 4,6 3 2-4,2 4-1-2,-5 2 0 0,-3 4 0 0,-15-1 2 1,-14 0-3 1,-2 2 5-1,-2-6-5 1,-8 1 0-2,3-11-4 5,-4-1 3-6,8 0 0 2,5 5 0 3,11 8 0-5,14 10 2 4,1 2 1 2,10 0 0-3,4 2 0-2,3 16 0-1,9-4-2 3,0-6 4 0,2 1-4-3,-1-4 1 5,2 3 0-3,0-1-1-2,9 0 2 4,-5-1-3-1,6 2 3 0,7-1-4-3,-1 2 0 4,0-5 1-1,-2 7 0 0,-4 1 0-2,0-1 1 5,6 6 0-6,9-6 0 3,8 0 1-2,20-2-1 1,14-3 0 2,8-4 0-4,6 1 0 7,5-1 0-8,-2 1-1 6,1-3 2-6,-1 0-2 4,0 7 3 1,3-7-2-2,-6 0 1 2,1 2-2-3,1-2-1 1,-2 3 2 2,0 2-1-1,0 4-1-3,-7-1 2 4,-5 6 0-2,-1 0 0 2,0 2 0-4,-3 2 0 4,0-6-6-2,1 2 1 1,6-6 2-1,6 0-1 1,5-4-1 0,3-3-7-1,3 3 8-1,-1-1 4 2,-3 0 1 0,8-1-1-2,-3 2 0 7,1-3 1-5,0 6-1 1,-1 3 1-3,-3 7 0-3,5 6 1 5,3 8-1 0,-6 9 1 0,3 10-1-3,-6 6 0 4,-2 3 0-1,6-3-1 0,-6 2 2-2,3-1-2 2,4 12 0 0,-1 5 0 0,7 17-2-2,0 15 5 2,-4 10 1 0,-1 5-2 0,-4 2 4 0,-1 1-3-3,2-8 1 6,-1 2-3 0,5 0 2-8,-4-6 1 4,8-3-2 0,0-11 10 1,-1-5-5 0,1-9 0-1,-6 1-7-1,2 5 2 3,-2 3 0-2,3 5-1 0,-4-3-1 6,5-10 0-4,2-7-2-7,0-13 4 4,0-11 3 2,0-6-3 0,9-1-2-3,10 4 1 3,-2 3-1 1,-1-2 0-1,0-3-1-3,-4-4 0 4,-2-9 2-1,0-8-1 0,-6-8 0 1,-1-6 0 0,3-1-1-2,-6-6 0-2,3-2 0 1,-2-3 1 1,-1-2 0 2,8 0 0-1,-1 0 0-3,10 0 0 3,11 0-2 1,12-6 2-1,11-15 0-3,6-2-2 4,2 2 2-1,6-3 0 0,11 1 1 2,2 8-2-1,2 6 3-3,7 5 0-2,0 4-1 4,0 0 4-1,3 4-3 1,1 18 3-2,6 3-1 2,6-5-3 0,7-1 1 1,7-7 0-2,1-1-4 3,-1-2 5-3,-4-4-6-3,-8-3 3 4,8 1-1-1,1 2-2 1,10-3 3-1,3 5 4 3,4 6 0-6,2 0 11 4,5 4-7 1,2-3-1-2,4 1-1 0,1-5 2 3,-9-5-8-1,-9 0 0-2,-12-5 0 0,-8 0 0-2,-1 0 0 7,-2 0 0-7,1-5 0 0,-5-7 0 3,-4 2 0-1,-11 5 0 2,-5-4 0-3,-8 6 0 3,-1 2 0 0,3-3 0 0,6-1 0-5,1-2 0 3,-1 2 0 1,0 2 0 0,-4 3 0-2,-5-2 0 7,3 2 0-3,-7 0 0-9,7 0 0 8,-3 0 0-5,6 0 0 8,2-6 0-8,6 1 0 3,3-1 0 0,-2 0 0 2,6 2 0-1,-5 3 0-2,3-1 0 5,-1 2 0-3,11 0 0-1,4 0 0-3,12 0 0 4,4 0 0 0,-8 0 0 2,-6 0 0-3,-5 0 0 0,-10 7 0-2,8 1 0 1,2 1 0 9,13 2 0-10,10 1 0 0,-1-3 0 2,-1-1 0-1,-2-6 0 3,1 3 0-1,8 1 0 2,0 1 0-3,10 5 0 1,-1 3 0-4,-5 5 0 6,-3-1 0-6,4 1 0 9,-5-1 0-8,4-5 0 1,-5 3 0 6,-9-3 0-8,-5-5 0 3,-1-1 0 0,-3-5 0 2,5 0 0-3,2-3 0 3,-7 0 0-2,8 2 0-2,-11 3 0 6,6-3 0 0,-4-2 0-4,2 0 0-6,1 0 0 7,-2 0 0 5,-5 0 0-6,-5 0 0-5,-5-2 0 9,-9-13 0-4,-2 0 0-1,-4 1 0 2,4 0 0-2,1-3 0 2,-4 4 0 1,6-1 0-3,-13 2 0 2,-3-1 0 1,-3 1 0-3,-10 1 0 1,-4 0 0 0,-13 2 0 2,-8-1 0-1,-1 7 0 0,0-4 0-2,0 2 0 2,0 2 0-3,8-3 0 4,2 2 0-1,-4-3 0 0,-5 5 0 0,-7-5 0-3,-5 6 0 3,-8-3 0 0,4 4 0 0,-7-3 0-1,3 3 0 3,-1 0 0-2,-8 0 0 0,1 0 0-1,-3 0 0-2,-2 0 0 2,3 0 0 1,-3 0 0-2,0 0 0 6,8 0 0-6,-1 0 0 1,6-2 0-1,1-2 0 1,2 2 0 2,0-3 0-2,5-1 0 0,-8 0 0 6,-3 6 0-2,3-4 0-11,-6 3 0 5,-3 1 0 3,-4 0 0 1,0-2 0-2,0 2 0-1,0-5-4 3,0-3 3-2,9-9-8 4,-5-15 7-6,9-15-3 4,1-14 4-2,-1-11 1 2,0-9-1-4,-2-8-1 3,-5-12-5 0,1-3 6 1,-1 0 1-4,-5 11-1 3,2 6 1 0,6 8 0 0,-5 7-1-1,-1 4 0 0,6 0 1 2,-5-1 0-2,1-2 0-1,-5-2 1 4,6-9-1-4,-6-5 0 0,1-11 0 13,-1-11-1-18,0 3 1 7,0-2 0-2,0 9 2-4,0-2-5 7,0 0 4-1,0-3-2 0,0 5 2-3,0 6 1 4,0 6-2-1,0 10-1-1,0 6 1 1,-1 12 0-1,-5 0-1 1,6 5 2-2,-5 1-3 9,5 4 4-7,0 2-2-4,0 8 2 4,0 11-4-4,0 3 3 3,0 5-2 0,0 3 1 2,0-5 0-4,0 3 0 3,0 4 0 1,0 6 1-2,0 6 0 1,0 3-2-2,-3 0 3 3,3-1-4-4,-1-5 2 7,-3-4-3-3,-4-3 2-2,4-1 1-1,-8 3 0-2,5 2 1 4,-3 6-2 1,-4-2 0-2,-7-1 0-1,1-2 1 4,-6-1-2-3,-3 5 2 2,-2-3 0-4,-3 1 1 3,-5 1 0 0,-8-1-1 0,1 0 1-2,1 1 0 2,-4 3 1 0,2-2-2 0,5 1 2-2,-4 0 0 2,-8-2 0-1,-2 0 0 2,-4-2 5-4,-4 2-5 3,4 3 7 1,6 2-8-1,0 0 2 0,14 0-1 0,6 0-1-3,5 0-1 2,15 0 0 2,-6 0 0-2,14 0 0 0,3 0 0 1,0 0 3-2,3 17-3 2,0 22 0 1,29 14-38-2,17 3-72 1,-2 0-103-1,-30-43-70 2,-11 0-168-3</inkml:trace>
    </iact:actionData>
  </iact:action>
</iact:actions>
</file>

<file path=ppt/ink/inkAction3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1-23T18:13:44.57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8209">
    <iact:property name="dataType"/>
    <iact:actionData xml:id="d0">
      <inkml:trace xmlns:inkml="http://www.w3.org/2003/InkML" xml:id="stk0" contextRef="#ctx0" brushRef="#br0">23515 4970 600 0,'0'0'263'0,"0"0"-125"19,0 0-34-19,0 0-16 1,0 0-11 16,0 0 13-17,0 0-25 18,27-27-14-18,-1 15 5 18,-2 4 2-18,2 2-7 1,1 0-9 18,7-1-11-19,6-3-11 0,4 2 2 17,5 0 2-16,-6-1-3 15,-2 1-5-16,0 3 3 16,-1 2-2-16,-4 3 0 18,3 0 2-18,2 0-3 1,3 0-2 20,3 0-7-21,7-9 6 3,3-2-11 15,-1 3 5-18,-2-5 4 20,2 8 3-20,1 1 2 0,-1 0-5 18,-6 2-3-18,-1 2-1 3,-3 0 6 17,-5 0-4-20,-1 0 1 2,1 0-10 15,-2 0 0-16,8 0 0 16,3-12 0-16,1 2 0 17,10-2 0-18,-9 0 0 0,5 2 0 18,-1 4 0-18,-4 1 0 18,3-1 0-18,2 0 0 1,-1-2 0 14,2-1 0-14,9 4 0 16,-6 2 0-17,0 3 0 16,1 0 0-15,-5 0 0 16,-1 0 0-16,-4 0 0-1,1 0 0 17,5 0 0-17,-2 0 0 18,6 0 0-18,-4 0 0 1,9 0 0 14,-3 0 0-15,6 0 0 18,5 0 0-18,22 0 0 17,-4 0 0-16,-6 0 0 17,-6 0 0-18,-26 0 0 2,-10 0 0 15,-2 0 0-17,-6 5 0 19,0 3 0-19,-2-1 0 18,-3-2 0-18,9 1 0 0,8-6 0 18,-1 2 0-18,7-2 0 19,-2 0 0-19,3 0 0 0,0 4 0 17,3-4 0-17,-1 1 0 20,-1-1 0-20,2 0 0 0,5 0 0 15,-3 0 0-14,7 0 0 18,5 0 0-19,-1 0 0 4,-1 0 0 13,6 0 0-17,-4 0 0 20,-5 0 0-20,-7 0 0 0,-6 0 0 17,-3 0 0-17,1 0 0 18,4 0 0-17,5 0 0-1,4 0 0 17,3 0 0-17,-5 0 0 18,0 0 0-17,-8 0 0 18,-8 0 0-19,4 0 0 0,-4 0 0 17,1 0 0-16,2 0 0 1,1 0 0 19,5 0 0-21,-2 0 0 2,-2 0 0 14,-3 0 0-16,0 12 0 19,4-4 0-19,-7 4 0 18,6-7 0-18,-6 4 0 0,-3-6 0 15,0 2 0-14,2-2 0 16,1 1 0-17,-2-2 0 20,7-2 0-19,-7 0 0-1,1 0 0 16,6 0 0-16,-7 0 0 16,9 0 0-16,-3 0 0 17,1 0 0-17,4 0 0 0,-2 0 0 16,0 0 0-16,-1 0 0 17,-2 0 0-17,0 0 0 16,-5 0 0-16,-5 0 0 19,-2 0 0-19,-9 0 0 0,-2 0 0 30,4 0 0-30,0 0 0 0,1 0 0 0,10 0 0 19,7 0 0-19,-2 0 0 17,8 0 0-17,3 0 0 3,2 0 0 16,-1 0 0-19,-9 0 0 21,-1 3 0-21,-3 3 0 0,-7-6 0 20,-1 2 0-20,-1-2 0 0,-2 2 0 17,3-2 0-16,2 5 0 17,0-5 0-18,-1 4 0 1,-4 0 0 15,5-2 0-15,-3-2 0 15,4 0 0-16,-2 0 0 17,8 0 0-17,7 0 0 17,3 0 0-16,6-2 0-1,-16-6 0 20,0 1 0-16,-12 5 0-4,-4-2 0 23,-5 2 0-23,-1 2 0 0,-2 0 0 16,-1 0 0-16,0 0 0 18,-6 0 0-17,-1 0 0 0,-8 0 0 14,-4 0 0-15,2 2 0 18,-6 28 0-18,0 14 0 20,-10 6-122-19,-34 9-111-1,17-34-71 17,0-5-208-16</inkml:trace>
    </iact:actionData>
  </iact:action>
  <iact:action type="add" startTime="12267">
    <iact:property name="dataType"/>
    <iact:actionData xml:id="d1">
      <inkml:trace xmlns:inkml="http://www.w3.org/2003/InkML" xml:id="stk1" contextRef="#ctx0" brushRef="#br0">23481 7482 578 0,'0'0'313'1,"0"0"-145"16,0 0-37-17,0 0-21 22,0 0-12-21,0 0-13-1,0 0 0 16,97 0-13-16,-76 0-16 16,2 0-11-15,3 0-10-1,5 0-2 16,5 0-7-16,1 0 2 15,0-5-2-15,3 0-2 18,-1 5-2-18,-7 0 2 15,9 0 3-15,1-3-6 15,-2 1-2-14,7-5-9 17,-4 3 1-18,5-2-11 1,-7 0 0 14,2 1 0-15,-2-1 0 6,-2 3 0 10,-1 0 0-15,-2 0 0 21,-1 3 0-22,-6-4 0 1,7 4 0 16,0 0 0-17,0-7 0 17,-4 4 0-16,5 0 0-1,-4-1 0 17,2 4 0-17,-3-1 0 17,1-1 0-17,-3-4 0 16,8-3 0-16,1 3 0 19,-3-5 0-19,2 2 0 0,1 4 0 21,-4 0 0-21,4-1 0 0,-1 1 0 18,-5-1 0-17,8 0 0 16,1 1 0-17,-2-1 0 3,8 0 0 16,2 1 0-19,0 2 0 2,7-1 0 15,-4 2 0-17,1 2 0 16,0-3 0-15,-8 3 0 15,2 0 0-16,-5 0 0 2,1 0 0 15,-4 0 0-17,0 0 0 19,9 0 0-18,-4 0 0 17,1 0 0-17,3 0 0-1,-1 0 0 18,4 0 0-17,4 0 0-1,0 0 0 17,2 0 0-17,-1 0 0 16,-2 0 0-15,-3 0 0 14,-4 0 0-15,-3 3 0 15,2-1 0-14,-6-2 0 14,4 4 0-15,-2-4 0 20,2 3 0-20,-1-3 0 0,8 0 0 19,0 2 0-19,0-2 0 0,2 3 0 16,-3 3 0 2,-8-2 0-17,4-2 0-1,-4-2 0 17,-2 0 0-16,2 0 0-1,1 0 0 17,-4 0 0-17,2 0 0 18,0 0 0-18,3 0 0 19,-1 0 0-19,8 0 0 0,5 0 0 23,6 0 0-22,7 0 0-1,-3 0 0 17,2 0 0-17,-2 0 0 2,-9 0 0 14,1 0 0-15,-2 0 0 17,-2 0 0-18,10 0 0 16,-5 0 0-16,5 0 0 2,-4 0 0 13,2 0 0 1,-6 0 0-16,-1 0 0 0,-8 0 0 19,4 0 0-19,-4 0 0 17,7-2 0-17,-5 2 0 2,2 0 0 15,-1 0 0-17,-5 0 0 18,2 0 0-18,1 0 0 15,-3 0 0-13,5 0 0-2,0 0 0 17,-2 0 0-16,5 0 0 18,-6 0 0-19,8 0 0 0,-2 0 0 16,5 0 0-15,-2 0 0 16,-2 0 0-17,6 0 0 19,-9 0 0-19,2 0 0 1,-1-4 0 16,-3 1 0-17,-3 0 0 18,-3 3 0-18,-6 0 0 1,-2 0 0 28,3 0 0-29,-6 0 0 0,-1 0 0 0,0 0 0 17,-2 0 0-15,-1-3 0 13,-4 1 0-15,-5-1 0 18,1 3 0-17,-5-4 0 16,-9 4 0-17,2 0 0 0,-8 0 0 18,-1 0 0-17,3 0 0 21,-3 0 0-22,0 0 0 0,0 0 0 19,0 0 0-19,-20 0-16 0,-40 0-156 18,24 0-134-17,3 0-75 15</inkml:trace>
    </iact:actionData>
  </iact:action>
</iact:actions>
</file>

<file path=ppt/ink/inkAction3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1-23T18:13:44.572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7030A0"/>
    </inkml:brush>
    <inkml:brush xml:id="br2">
      <inkml:brushProperty name="width" value="0.055" units="cm"/>
      <inkml:brushProperty name="height" value="0.055" units="cm"/>
    </inkml:brush>
  </inkml:definitions>
  <iact:action type="add" startTime="18641">
    <iact:property name="dataType"/>
    <iact:actionData xml:id="d0">
      <inkml:trace xmlns:inkml="http://www.w3.org/2003/InkML" xml:id="stk0" contextRef="#ctx0" brushRef="#br0">1430 12602 778 0,'0'0'200'3,"0"0"-107"15,0 0 2-17,0 0-11 16,0 0-45-17,158-156 26 1,-118 114-11 15,-1-2 5-16,11-2-2 16,-5-2 1-16,10-3-3 17,3-6-14-17,5-8-3 17,0-9-14-17,2-4 0 19,-1 1-14-18,8 1 1-1,2 4 0 22,0 1 1-22,3 1-4 0,-3-6-5 16,-3-3 6-15,-9 2-8 16,2 0 10-16,-6 4-10-1,1-4 3 16,-2 6-3-16,-1 0 0 19,-2 3-1-19,-8 9 1 17,5 3-3-16,-3 2 5-1,4-4-1 19,-1-10-1-19,3-2-1 17,-4-6 0-17,0 0 0 0,0 6 0 16,-3 8 0-15,-4 9 0 26,-4 10 0-27,-14 11-2 1,-5 6 6 2,1 3-4 17,-8 1 2-20,-3 5-4 1,-3 2 2 18,-4 7-1-19,-3 5 1 5,0 3 0 14,0 0-2-18,0 0 0-1,0 0 1 18,-33 0-2-18,-15 9-1 19,-12 5 5-19,-1 3-2 1,-5 1 0 16,-4 1 0-16,5 6 0 15,8 5-6-16,10-3 1 18,15-7-4-17,16-3 6-1,9-13-2 16,7-4 5-16,0 0 0 16,7 0 0-16,32 0 0 16,17-21-1-16,10-4 0 19,0 3 4-19,-5 0-1 0,-4 6 0 17,-8-5-2-16,-14 8 2 16,-6 1-1-16,-16 4 0 1,-6 5 0 15,-7 3-1-17,0 0 2 16,0 16-3-16,0 21 6 18,-13 8-6-18,1-4 4 1,1-6-4 16,2-12 0-17,3-6-11 19,6-11-54-19,0-3-33 2,0-3-25 17,0 0-15-19,21-20-68 19,-1-4-80-19,-4 3-461 0</inkml:trace>
    </iact:actionData>
  </iact:action>
  <iact:action type="add" startTime="19501">
    <iact:property name="dataType"/>
    <iact:actionData xml:id="d1">
      <inkml:trace xmlns:inkml="http://www.w3.org/2003/InkML" xml:id="stk1" contextRef="#ctx0" brushRef="#br0">4224 9234 376 0,'0'0'183'0,"0"0"-30"0,0 0-33 30,0 0-19-29,0 0-13-1,0 0 16 0,-137-17-22 17,83 71-28-17,11 8-8 17,9 9-2-17,11 0 12 15,19 8-26-14,4-2-2-1,0-8-9 18,40-9-7-18,18-16 1 18,12-15-3-18,4-21 0 20,3-8-7-20,-6-13 7 0,-6-48-10 18,-13-14 0-18,-10-9 0 2,-27-2 0 16,-8 0 0-17,-7 13-3 2,-7 8 1 14,-47 15-23-17,-21 13-50 18,30 37-119-17,-6 0-224-1</inkml:trace>
    </iact:actionData>
  </iact:action>
  <iact:action type="add" startTime="22043">
    <iact:property name="dataType"/>
    <iact:actionData xml:id="d2">
      <inkml:trace xmlns:inkml="http://www.w3.org/2003/InkML" xml:id="stk2" contextRef="#ctx0" brushRef="#br0">8277 12300 686 0,'0'0'221'1,"0"0"-96"18,0 0-39-19,0 0-24 0,0 0-37 16,0 0 8-15,0 0 14 15,0 25-9-16,0-10 3 18,0 7-4-18,0 1 8 18,0-1-16-17,0 3-6-1,0-5-6 17,0-3-3-17,0-6-5 17,0-8-2-17,0-3 0 15,0 0-7-15,0 0 12 18,0 0-3-18,0 0 8 0,0 0-2 17,0 0 2-17,0 0-2 17,0 5-4-17,3 0-5 15,4 2-4-14,6 1 4 14,-5-2-5-14,3 0 8-1,-2-1-9 18,0-3 4-18,-2 4-2 17,6 1 0-17,-6 1 1 18,6 1-3-18,0-1 6 1,-3-3-3 19,2 3 8-20,-6-2-8 17,4-3 3-16,3 5-5-1,-6 1 0 19,6-7 4-19,3 4-1 17,5-3 4-15,-4 3-3-2,9-1 5 16,-3 1-8-16,5 0 13 16,8-5-12-16,2 6 4 3,1-7-4 11,1 0 3-11,1 0 1 15,0 0 0-18,1 5 10 17,-2-5-8-16,5 0 5 15,4 0-7-15,-5 0 3 0,-1 0-10 19,1 0 3-19,-4 0 1-1,1 3-2 16,0 2 2-16,-2-1 4 17,7-1 2-16,1-1-9 20,0-2 10-21,7 3-10 0,3-3 2 3,-1 0-2 15,-1 0-2-18,-3 0 3 19,-5 0-2-19,-1 0 8 1,2 0-8 16,-5 0 12-17,1 0-10 20,-1 0 1-20,-1 0-1 1,-5 0-2 16,2 0 0-17,1 0 0 18,7 0-1-17,-4 0 2 17,1 0-2-18,2 0 5 0,1 4-1 18,-4-2-1-18,2 0-4 19,1-2 2-19,-5 4 0 0,0 1 0 15,3 3 1-14,0-1-1 17,-1 3 2-18,-1-2 4 18,5-2-6-17,-1-3 0-1,-7-3 2 16,6 0-2-16,-6 0 0 17,2 0 0-17,-2 0 0 21,-1 0 1-20,-2 0-2-1,-1 0 4 26,1 0 0-26,2 3 0 0,4-1-5 1,-2-2 2 18,4 0 0-19,-3 0-1 3,-1 0 3 15,-7 0-4-18,7 0 5 20,-7 0-3-19,2 0 3-1,-2 0-4 17,-1 0 2-17,0 0-2 19,1 0 1-18,6 0 0-1,5 0 0 19,4 0 1-19,13 0-3 1,-2 0 5 14,0-2 0-14,-2 2 1 24,-1-3-8-24,-11 3 4-1,-1 0-1 21,-4 0 0-21,-6 0-2 0,-4 0 2 21,2 0 2-21,-4 0-2 1,1 0 2 18,-2 0-2-19,-2 0 0 1,1 0 1 15,1 0-1-15,-3 0 1 16,-1 0-1-17,3 0 1 16,-3-3-2-15,2 3 4 15,1-2 0-16,4-3 0 3,7-4-4 14,-7 1 1-17,0 1 1 31,-2-1-1-31,-5 6 1 0,-7 2-2 1,-3-3 4 17,-9 3 0-18,4 0-1 0,-5 0-1 17,1 0 0-16,-3 0 0 17,2 0-1-18,2 0 1 0,-5 0 0 16,0-4 0-16,0 4-1 15,0-2 3-15,0 2-3 16,0-2 1-16,4-14 0 18,11-4-4-18,-1-13 1 19,2-11 2-19,-2-8 1 0,2-9-2 17,-5-6 4-16,-1-3-3 18,-6 7 3-19,0 21-4 0,1 17 0 18,-2 14 0-18,-3 11-7 16,0 0-38-16,0 0-62 17,-16 31-89-16,-5-2-58-1,3 3-333 16</inkml:trace>
    </iact:actionData>
  </iact:action>
  <iact:action type="add" startTime="24390">
    <iact:property name="dataType"/>
    <iact:actionData xml:id="d3">
      <inkml:trace xmlns:inkml="http://www.w3.org/2003/InkML" xml:id="stk3" contextRef="#ctx0" brushRef="#br0">8448 12663 576 0,'0'0'167'18,"0"0"-67"-17,0 0-1 15,0 0-21-16,0 0-13 16,0 0 15-16,0 0-22 1,0 0-20 14,0 0-10-14,-7 5 10 15,-13 23-6-15,-1 6-4 15,-5 1 1-16,-4-5-19 18,-3-3-2-18,-1-3-7 1,1-2 9 16,0-5-9-17,2-2 11 17,2-2 0-17,2-2 4 19,-1 0 4-19,-2 1-6 0,-2-1-3 21,-3 0-8-21,-1 4 9 0,-1-5-5 15,4 5 5-15,-2-5-10 18,6 2 3-17,2-4 2 15,4 1 1-16,1 2 0 3,-7 0-2 13,1 1 6-16,-1 1-10 21,2-1 8-21,-1-2-8 0,-1 3-4 16,3-9 2-16,2 2 0 16,3 1 0-15,-5-7 0 17,-3 2 0-18,-1-2 0 2,-1 0-2 17,-5 0 4-19,3 0-4 20,-2 0 1-19,-6-5 1-1,2-9 0 19,-6 5 0-17,0-2 0-2,9-1-3 16,0 7 3-15,4-1 0 17,0 1-2-17,-3-1 7-1,2 3-9 17,-5 0 4-17,-1 3 0 18,-4 0-1-18,-1 0 3 19,4 0-5-19,6 0 7 0,7 0-5 16,3 0 3-16,9 0 0 18,-6 6-1-18,1 1 1 2,3 3 1 18,-2-3 0-20,6 0-3 18,1-4 0-18,5-1 0 0,1 1 2 22,-1-1 0-22,-2 4 2 0,2 1-6 17,-6 1 3-16,6 1-1 15,-4 1 2-16,1 5-2 20,6-8 0-19,-3 5 3-1,-1-1-2 26,4 0 0-26,1-2 3 0,3-3-2 3,0-1-1 20,-4 1 0-23,1 1 0 0,0 5 1 20,3 0 0-20,-7 2 3 0,4-3-5 16,3 1 14-15,-2-2-14 15,-2 5 5-16,0-1-5 19,1 3 1-18,1 2 4 0,-1-5-3 13,1-1-2-13,-4 3 2 15,6-5 1-16,0-2-3 17,-3-1 4-17,3-3-2 36,0-3-2-36,0 1 0 1,0-3 0-1,0 0 0 0,0 0-1 16,0 0-1-15,0 0 4 16,0 0-2-17,0 0 1 0,0 0-2 17,0 0-5-17,0 0 2 17,0 0-3-17,-2 0 3 16,2 0 2-16,-2 0 4 21,2 0-5-21,-5-3 3 0,-4-4 0 21,-1-10-4-21,-4-10 2 1,-5-6-5 18,3-6-5-19,-3-5 2 0,6 4 2 16,0 6 7-15,9 11 2 18,1 9-1-19,0 9 3 18,3 5-5-17,-6 0 2-1,3 0-1 17,3 0 1-17,0 0 1 16,0 0 2-16,0 0-1 17,0 0 9-17,0 0 0 1,0 0 3 15,0 17-4-16,0 11-5 16,0 6 1-15,0-3 0 15,0 2 0-16,0 1 0 2,12 1 5 17,-5 1-3-19,3-11 14 20,0-2-14-20,1-10 5 0,-6-7-4 17,0-6 3-17,8 0 3 18,0 0-4-18,4 0-3 18,9 0-2-18,0 0 11 0,2 0-3 22,2 0 4-22,7-19-10 1,-6-7 4 15,6-5-4-15,-3-6 2 18,-5 6 2-19,0 3-6 0,-5 9 3 20,-8 8-4-19,-12 8 7 17,-4 0-12-17,0 3 0-1,0 0-4 19,0 0-23-18,0 0-70-1,0 6-105 18,0 7-98-18,-13 11-55 17</inkml:trace>
    </iact:actionData>
  </iact:action>
  <iact:action type="add" startTime="26562">
    <iact:property name="dataType"/>
    <iact:actionData xml:id="d4">
      <inkml:trace xmlns:inkml="http://www.w3.org/2003/InkML" xml:id="stk4" contextRef="#ctx0" brushRef="#br0">5529 15161 378 0,'0'0'320'31,"0"0"-137"-31,0 0-64 0,0 0-46 0,0 0-31 0,0 0 13 16,0 0-1-16,55 0-6 15,-26 0-13-14,7 0 22 16,8 0-4-17,9 0-7 31,5 0-10-31,9 0-8 0,0 0-6 0,5 0 0 19,-1 0 0-18,0 0-14-1,0 0 3 15,9 0-7-15,4 0-1 17,6 0-1-17,1 0-1 17,1 0 4-17,-8 0-1 2,-6 0 7 15,-9 0-8-17,-11 0 13 18,-10 0-15-18,-10 0-2 2,-10 0 1 16,-10 0 0-17,-9 0-1 17,-3 0 0-18,-6 0 0 18,0 0 1-17,0 0-4-1,0 0 2 16,-31 0-5-16,-28 0 7 19,-22 0 1-19,-13 6 1 1,-17 2-1 16,-9 6-1-16,-7-3 1 2,-7 6-1 16,4-11 1-18,4 0 4 17,14-6-5-18,12 0 0 0,10 0-4 18,13 1 2-17,16-1 0 21,11 0-1-22,16 0 2 0,16 0-1 18,9 0-1-18,9 0 6 16,0 0-1-15,0 0 0-1,0 0 6 17,32 0-3-17,36 0-1 22,29 0-4-22,25 0 2 0,18 0-2 19,15 0 4-17,2-7 0-2,-14 7-3 14,-21-11-1-13,-22 5 4 16,-14 0-2-17,-18 1 3 18,-19 3 0-18,-14-2-3 2,-16 4 1 21,-18 0 6-22,-1 0-7-1,0 0-4 19,-1 0-6-18,-53 6 2 17,-31 14 5-17,-17-5 2-1,-18-5-2 16,-5-8 3-15,8-2-3 1,1 0 3 18,16 0-4-20,16-8 2 3,7-3 0 14,16 0-33-17,15 5-81 16,46 6-90-16,0 0-260 3</inkml:trace>
    </iact:actionData>
  </iact:action>
  <iact:action type="add" startTime="28376">
    <iact:property name="dataType"/>
    <iact:actionData xml:id="d5">
      <inkml:trace xmlns:inkml="http://www.w3.org/2003/InkML" xml:id="stk5" contextRef="#ctx0" brushRef="#br0">12697 12767 484 0,'0'0'227'0,"0"0"-64"16,0 0-62-16,0 0-45 17,0 0-17-17,0 0 9 1,0 30 17 14,0-13-4-14,9 0-23 15,9 3 2-16,4-1-1 17,3 1 9-17,7 0-15 18,0 0-2-18,-1 0-11 0,6-3-6 16,-4 0-1-16,9 0-5 18,-4-4 6-18,5 2-3 20,-2-5 1-20,2-3-5 0,1-5 8 18,2-2-11-18,2 0 1 2,1 0 3 16,2 0-4-17,1 0 1 16,0 0 2-17,3 0 0 19,-1 0-4-19,-6-2 5 1,6-11-7 16,-1-1 0-17,1-3 0 19,5-1 1-19,-1 1-2 0,-1-3 1 17,-1 1-1-16,-2 4 2 17,-9 2 0-18,4 3-1 1,-10 5 11 17,5 3-9-18,1 2 5 18,4 0 1-18,5 0-3 2,2 0-1 14,5 0-3-16,-4 0 4 15,3 17 1-15,-10 2 11 18,0 3-10-18,-3-3 7 26,-1 5-8-25,2-6-5-1,-2-1-2 0,-2-3 1 16,-2 1-2-16,-1 0 3 18,-10-2-2-18,6 1 1 3,-10-1 3 15,5 5-2-18,-7-5-3 3,-5 0 1 14,-4-3 0-17,1-2 1 17,-9-4-1-16,3 1 0 5,1-2 2 12,1 2 0-18,0 4 0 19,1-4-1-19,2 4-1 0,2-1 0 18,5 1-1-18,-3 0 0 2,9 5 1 15,-1-3 0-16,-2 3-1 16,3 3 3-17,-4-3 2 2,-5 2-3 17,-4-5-1-19,-6-5 1 3,-3-3-1 21,-7-3 0-24,0 0 0 1,3 0-1 18,-3 0 2-18,0 0-2 13,0 0 3-14,0 0-4 16,0 0 2-16,0 0-4 19,0 0-2-19,-3-25-3 0,-19-12 6 18,-5-5 3-18,-1 0-2 1,1 0 4 18,-4 5-3-19,-1 3 1 17,2 4-1-16,0-2-4-1,6 5 3 17,1 5-2-17,9 5 0 17,4 4 3-17,5 11 1 18,5 2 0-18,-4 0 3 3,4 0-3 14,0 0 0-17,0 0 4 18,0 0 2-18,0 0-2 1,9 2 2 14,15 25-6-14,5 1 1 17,-1-1 1-18,-1 5-1 3,2-1 1 15,-6-1-2-18,-2-2 0 4,-5-3 2 12,-6-8 3-16,-6-5-3 17,-4-1 5-17,0-3-5 16,-7 5 1-16,-37 0 1 16,-12 4-4-16,-8-3 0 18,5 0 0-18,5-1 0 3,9 0-1 14,13-3 1-17,8-2-4 19,5 1 1-19,12-9-51 0,7 3-60 18,0-3-73-18,27 0-155 19</inkml:trace>
    </iact:actionData>
  </iact:action>
  <iact:action type="add" startTime="30433">
    <iact:property name="dataType"/>
    <iact:actionData xml:id="d6">
      <inkml:trace xmlns:inkml="http://www.w3.org/2003/InkML" xml:id="stk6" contextRef="#ctx0" brushRef="#br0">15864 15760 90 0,'0'0'168'21,"0"0"-45"-20,0 0-29-1,0 0-11 19,0 0-26-18,70 40 12-1,-57-36 5 17,-2-4 31-17,7 3-23 17,9-3 4-17,1 3-2 16,9-3 23-16,7 0-17 17,5 0-14-17,9 0-22 16,9 0-18-15,2-3-10-1,-11-4-11 17,6 0 6-17,-7 5-4 16,4-2 6-16,11 4 0 17,8-2-4-16,-3-1-2-1,4 0 0 20,-7 3-8-20,0 0-2 2,-3 0 4 15,1 0-10-16,-2 0 4 16,-2 0-5-17,4 0 0 2,-3 0-2 13,3-3 2-15,2 1 0 18,-7-4 2-18,-9-2-2 20,-9 3 2-20,-11-2 3 3,-2-1-4 10,-6 3 0-13,2-1-1 22,-4 6 1-22,-8-4 1 0,5 2-2 16,-9 0 0-15,-6-1 1 14,0 3-2-15,-7 0 3 17,-3 0 2-17,0 0-4 16,0 0 0-16,-44 0-3 19,-24 0 1-19,-25-8 2 0,-11-1 0 19,-12-8 0-19,-16 0 2 0,-13 4 3 16,-7-2-4-13,-5 13 0 16,4-5-1-19,9 7 0 0,11 0-4 18,11 0 4-18,15 0-1 18,18 9 3-18,17 6-2 3,21-2 0 14,22-7 5-17,13-1-5 19,12-2 1-19,4 0 0 16,0-3-1-15,20 2-1 0,53 3-1 15,38-5 2-16,27 7 2 20,26-4 5-20,1-1-5 0,-5-2-1 23,-16 0 0-23,-26 0 2 0,-17 0-3 23,-17 0 0-23,-7 0 0 0,-3 0 0 16,-4-2 5-15,-9-1-1 18,-18-1 7-19,-12 1-8 0,-15 3 4 17,-11 0 0-16,-5-5-2 15,0 5 0-16,0 0-5 19,-21 0-1-19,-48 5-6 1,-38 22 7 14,-13-5 0-15,-21 0 4 16,-12-5-4-15,-4-5 5 16,-4 1-2-17,13-10-1 3,8 0-2 14,15 4-2-17,13-2 2 20,18-3 0-19,23 4 3 0,22-6-2 12,18 0-2-13,11 0 0 17,16 0-2-16,4 0-7 16,0 0-36-15,0 0-45 0,7 0-42 14,6 2-60-15,-13 10-174 15</inkml:trace>
    </iact:actionData>
  </iact:action>
  <iact:action type="add" startTime="38961">
    <iact:property name="dataType"/>
    <iact:actionData xml:id="d7">
      <inkml:trace xmlns:inkml="http://www.w3.org/2003/InkML" xml:id="stk7" contextRef="#ctx0" brushRef="#br0">3547 18207 675 0,'0'0'185'3,"0"0"-78"13,174-5-9-15,-98-1-49 12,1-6-14-13,7 11 23 17,4-6 6-16,0 2-13 14,8 0 22-14,9-2-18 19,10 1-15-20,-9 6-7 1,-10-2-9 14,-16 2-5-14,-24 0-4 26,-14 0 4-27,-16 0-12 0,-13 0 6 0,-10 0-12 13,-3 0 4-12,0 0-3 15,0 0 3-15,-19 6 2 16,-46 13-2-16,-48 1 4 14,-38-1-5-14,-25-6 13 0,-14-6-8 14,8-1-7-12,19 0-1 11,15-1-2-13,28 7 1 27,22-4 0-27,19 4 0-1,21-7 1 0,16 0-1 29,21-5 0-28,11 0 0-1,7 0 0 0,3 0-4 15,0 0-6-14,0 0 4 17,16 0 2-18,34 0 4 16,25-17 0-15,25 4 1-1,29-14 9 14,23 18-10 2,15-8 5-15,1 13-5-1,-9 4 3 14,-18 0 1-13,-24 0-4 13,-19 0 6-13,-19 0-6 14,-19 0 3-14,-17 0-3 27,-15 0 3-27,-14 0-2-1,-11 0-1 0,-3 0 0 15,-7 0 0-14,-74 4-10 29,-60-4 10-30,-47 0 5 1,-14 0 4-1,2 0 11 15,22-4-13-15,30 4-5 17,20 0 0-17,33 0-2 1,30 0 2 27,31 0-1-27,20 0-1-1,14 0 0 2,0 0-1 29,43-11-8-30,25-14-23-1,5 20-8 0,-41 5-114 15,-15 0-135-14</inkml:trace>
    </iact:actionData>
  </iact:action>
  <iact:action type="add" startTime="42637">
    <iact:property name="dataType"/>
    <iact:actionData xml:id="d8">
      <inkml:trace xmlns:inkml="http://www.w3.org/2003/InkML" xml:id="stk8" contextRef="#ctx0" brushRef="#br0">5017 18691 413 0,'0'0'170'1,"0"0"-42"13,0 0-22-13,0 0-31 13,0 0-6-13,0 0 7 13,0 0 8-13,0 0 10 12,0 0-9-13,0 0 4 15,0 0-30-14,0 0-24 15,0 0-2-16,5 0-19 14,-5 11-8-13,4 3-4 11,-4 3 9-12,1 3 1 15,2 0 1-14,-3 4 1 12,5-3-1-12,-5-4-1 15,0 2-11-15,0-14 7 15,0 7-7-16,0-9 8 14,0 2-8-13,0-5 7 15,0 0 1-16,0 0 0 15,0 5-5-15,0 2-3 13,0-2-2-12,0-2 2 25,0 2 5-25,0 1-6-1,0 0 5 0,0-6-5 14,0 5 2-14,0 0 0 15,0-5-1-14,3 0-2 14,-3 0 2-14,0 0-2 13,2 0 3-14,-2 0 3 14,0 0-5-13,2 0 3 12,-2 0-3 1,4 0 0-13,-4 0 4 0,0 0-1 17,5 0 4-17,-1 0 1 20,3 0 12-21,5 0-12 0,1 3 1 27,-3 4-9-26,7-7 4-1,-1 0-1 0,5 5-1 14,-4-5 7 2,-3 0 1-15,7 0 0-1,1 0-4 15,4 0 4-14,3 0-9 15,0 0 0-15,1 0 0 13,-1 0 1-14,-4 0 8 18,-2 0 3-18,-4 0 1 16,2 0-6-15,0 0 7-1,5 0-12 15,0 0 2-14,1 0-3 14,5 0-1-15,-3 0 2 15,10 0-2-14,2 0 0 13,3 0 0-13,-4 0 2 14,-1 0-2-14,-1 0 7 14,-2 0-6-15,-2 0 7 31,3-5-3-31,-1-2 0 0,5 4-5 0,-2-2 1 16,-1 0 1-14,-5-1-2-2,-2 0 7 15,-2 6-6 0,-2 0 6-14,-1 0-2-1,0 0 1 17,2 0-3-16,2 0-1 16,4 0-3-17,3 0 1 18,3 0-1-18,-4 0 1 1,4 0 3 14,-8 0-2-14,0 0 2 15,-4-3-1-15,-2 3 2 0,1-2-3 13,1 2-1-12,1 0 1 14,1 0 0-15,-1-3 1 15,2 3-1-16,-1-5-4 31,-4 5 2-31,-4-7 0 0,-3 7 0 0,-6 0 0 14,-2 0-2-14,-6 0 2 16,-4 0 0-15,2 0 0 12,-3 0 0-12,0 0-1 13,0 0 1-13,0 0 0 14,0 0-1-15,0 0 1 13,0-5-3-12,0 5 3 12,0 0-1-12,0 0-2 14,0 0 0-15,0-5 2 14,0-10-7-13,0-9 4 14,-13-14 4-14,-7-1 2 14,1-3-2-14,4 3 1 15,2 13-1-16,6-5 1 16,4 14 1-16,0-2-2 12,-1-2-3-11,4 12 1 14,0 9-3-14,0-9-25 14,0 3-76-15,0 6-100 15,0 0-151-14</inkml:trace>
    </iact:actionData>
  </iact:action>
  <iact:action type="add" startTime="47347">
    <iact:property name="dataType"/>
    <iact:actionData xml:id="d9">
      <inkml:trace xmlns:inkml="http://www.w3.org/2003/InkML" xml:id="stk9" contextRef="#ctx0" brushRef="#br0">13549 15678 387 0,'0'0'148'2,"0"0"-57"-2,0 0 31 16,0 0-24-16,0 0-37 15,0 0 9-14,0 0-11 11,-27 98 11-11,19-74-18 16,5-2-11-16,1 0-7 15,2 0-12-15,0 0 6 16,0 1-3-17,0-14 3 1,0-1 3 15,0 1-5-16,0-9-7 13,0 0 13-13,16 0-15 22,4 0-9-22,0 0 0 1,-2 0 3 16,0 5 8-17,6-2 13 17,0 2-11-17,5-1-9 17,2-3 12-16,2-1-20 0,3 0 0 17,-5 0-4-18,6 0 0 17,0 0 2-17,3 0 1 3,8 0 10 14,-9 0 5-17,8 0 3 19,-1 0-10-18,-6 0-1 0,4-1-9 15,-1-3 1-16,-9 2-1 20,2 2 0-19,-7 0 3-1,7 0-2 16,-1 0 9-16,-3 2-6 16,4 7 14-16,2 2-17 15,-2 1 5-15,3-1-6 14,-1-2 2-13,-5-1-1 16,-2-2-2-15,5 5 0-2,-4-1 2 17,10 7 4-16,-4 3 12 16,2-3 3-17,8 3-10 20,0-5-2-20,8-2-6 1,5 0-1 18,0 5-1-19,3 4-1 0,-2 3 6 19,3 2-5-18,5 3 12 16,5 1-9-16,1-6 3-1,9 0-6 18,10-8 0-18,6 0-1 21,8 1 1-20,2-5 3-1,2 4-2 18,-8-3 5-17,-8 3-7 17,-1-9 12-18,-12 4-11 0,-3-7 3 19,-7 3-3-18,-3 1 0-1,1-9 3 17,1 0-3-16,-8 0-2 16,-1 0 4-16,-5 0-4 16,-11 0 6-17,1 0-7 0,-5 0 2 23,-8 0-3-22,5 0 2-1,-2 0 1 26,1 0-1-26,8 0-2 0,4 0 2 3,9 0 2 11,0 0 0-11,3 0 2 16,-3 0-3-19,-2 0 1 1,-11 0 4 15,1 0 7-15,-2 0-11 20,-10 0-1-20,-3 0 3-1,-5 0-6 19,-12 0 5-17,0 0-4-1,-11 0 1 15,-1 0 1-16,0 0 0 18,-5 0-3-17,3 0 3 0,0 0-5 17,-3-2 4-17,2-5-3 18,-2-1 2-19,3-3-2 0,1-3 4 16,2-15 0-16,4-3 0 17,3-25-2-16,3-17 2 16,0-12 0-17,11-10 2 1,-5 4 0 18,1 13 0-18,0 13-4 18,-10 22 2-18,-1 16-1-1,-8 17-1 17,-4 11-43-17,0 0-29 19,-11 0-51-19,-31 56-42 1,10-20-110 18,-3 18-302-19</inkml:trace>
    </iact:actionData>
  </iact:action>
  <iact:action type="add" startTime="48815">
    <iact:property name="dataType"/>
    <iact:actionData xml:id="d10">
      <inkml:trace xmlns:inkml="http://www.w3.org/2003/InkML" xml:id="stk10" contextRef="#ctx0" brushRef="#br0">16112 16471 615 0,'0'0'235'0,"0"0"-87"16,0 0-39-15,0 0-38 14,87 143-15-14,-71-93 11 0,-2 10-19 15,-1-2-13-16,-2 13 3 17,-11 13-2-16,0-3-14 15,0 3 6-16,0-5-15 17,-21-9 7-16,-12-2-5-1,-13-8-2 16,-11-8 0-16,-11-1-9 18,-5-9-1-18,-5-2-3 20,4 0 2-20,-3-6-1 0,3-2 2 16,-1 0-2-16,0-2-2 18,-1 1 2-18,5 3-1 3,9-6 0 13,10-3 0-16,7-5-1 4,13-9 2 18,16-7-1-22,9 0 1 0,1-4-2 17,6 0-8-16,0 0 0 15,0-19 0-16,17-11 1 17,12-13 5-17,5 4 4 2,3-4-2 24,7 5 2-26,1-5-1 0,-2 4 0 20,-11 13-1-19,-6 3 0-1,-13 16-1 18,-11 7 1-18,-2 0 2 4,0 0-3 13,0 0 1-17,-32 0 0 16,-23 25-7-16,-3-6 7 18,1 2 1-18,7 1 0 1,13-3-1 14,10 1 1-15,14 0 1 16,3-3 0-16,10-7 18 18,0 10 23-18,13 0 51 17,37 12-25-16,10-2-11-1,8-4-31 17,-1-1-3-16,-14-12-7 16,-17-2-3-17,-18-5-7 5,-11 1-5 13,-7-7-2-18,0 0-57 0,-20 0-134 17,0 0-109-17,-8 13-233 17</inkml:trace>
    </iact:actionData>
  </iact:action>
  <iact:action type="add" startTime="50040">
    <iact:property name="dataType"/>
    <iact:actionData xml:id="d11">
      <inkml:trace xmlns:inkml="http://www.w3.org/2003/InkML" xml:id="stk11" contextRef="#ctx0" brushRef="#br0">12765 18966 557 0,'0'0'248'1,"0"0"-119"18,0 0-57-19,0 0-20 17,0 0-3-17,171-8 31 0,-107-4 14 15,13-5 16-14,18 4-24 16,10 7-12-17,12 0-13 17,6 6-9-17,9 0-1 18,-1 0-13-16,-1 0-14-1,-10 6-14 15,-7 0 2-16,-12-1-8 15,-7 0 11-15,-10 5-2 19,-18 0-1-18,-16-3-6-1,-23 0-1 16,-11-1 6-15,-14-6-6 18,1 0 6-19,-3 6-10 1,0-1 12 16,-13 3-12-17,-34 9 3 17,-21-2-3-17,-25-10-2 15,-14-5-1-15,-19 0 1 18,-16-5-1-17,-22-14-2-1,-7-7 3 30,-3 12 1-30,9 2-1 0,21 7 3 0,18 5-4 17,23 0 4-17,26 0-1 16,25 0-1-16,23 0 0 19,22 0 0-18,7 0 1-1,0 0-5 17,0 0 3-17,0 0-1 15,30 0 0-14,33 0 2 16,32 0 1-16,39 0 0-1,40-12-1 41,49-1 1-41,18-12-2 1,-8 5 3-1,-27 8 4 0,-45 12-5 15,-47 0 8-15,-25 0 9 5,-31 0 14 11,-19 6-19-15,-23 0-11 1,-5-6-2 15,-11 0 1-17,0 0-4 17,-16 3 2-17,-79 2-4 22,-50 7-16-21,-52-7 9-1,-28 0 9 15,0-5-27-15,8 0-54 17,30 0-79-16,146 0-141 18,24 0 112-19</inkml:trace>
    </iact:actionData>
  </iact:action>
  <iact:action type="add" startTime="58182">
    <iact:property name="dataType"/>
    <iact:actionData xml:id="d12">
      <inkml:trace xmlns:inkml="http://www.w3.org/2003/InkML" xml:id="stk12" contextRef="#ctx0" brushRef="#br1">32150 15572 171 0,'0'0'271'2,"0"0"-177"12,0 0-7-13,0 0 37 13,0 0-39-13,0 0-29 16,-177 78-4-17,129-67-3 15,-3 2-7-15,-14 4-12 17,-3-2 14-17,-5 4-10 22,-4-4 10-22,-7-4-19 0,0-2 4 19,-3-7-12-18,-4-2-5-1,1 0-3 20,-4 0-4-20,-2 0 5 0,8 6 3 18,4 2 7-18,-2 3-5 21,8 6 1-21,4 1-9 0,-6 1 8 16,8 4-6-15,1-1 2 16,1-7 10-16,6-2-14 17,-8-2 3-17,4-5-8-1,-5 0 4 15,1-6-5-15,-3 5 0 17,-2-5 0-17,-2 3-1 17,-3 6 1-16,5-4 0-1,2 3 0 18,-1-3 2-17,2-1 3 18,-2 2-4-18,-4-3 2-1,-9-1-4 18,1 4 0-18,-11 0 0 3,5 2 1 16,1 1 1-19,6-1-1 18,9-5 4-16,7-1-2-2,2 1-5 18,6 1 2-18,-1 1 0 3,4 3 1 14,-4-8 0-17,-1 2-1 18,-1 1 3-18,3-3-6 19,-1 0 6-19,7 0-1 0,-2 0 0 21,2 0-4-20,1 0 4-1,-8 0-2 17,-4 3 2-16,-5 8-1 2,-3 4 4 15,-16-7-3-18,-5 1 10 18,-4-9-11-18,-7 0 2 18,0 0-3-18,-10 0-2 0,1-9 1 18,-6-1 1-17,-2-7 0 17,2 4 2-18,1 11-3 0,-1-6 2 21,5-1 5-21,2-4-3 1,-1-4-4 15,5-3 1-14,-1-3 0 15,6 6 2-17,-3-2-2 3,0 10 0 15,2 6 2-17,-2 3 8 16,-11 0-7-16,-4 0 8-1,-3 0-1 17,-1 0-1-17,5 0-7 21,-8 0 2-20,-3 0-4-1,2 0 0 17,-2 0 7-17,7 3-2 17,4 3 7-16,10-3-11 0,1-1 2 14,6 1 1-15,3 0-1 16,4 3 2-15,0-6-4 18,3 0 7-19,1 5-6 1,2-5 14 17,0 0-14-17,-12 0 9 20,-3 0-7-21,-8 0 2 0,-7 0-1 19,1 0-4-19,-10 0 1 17,-1 0-1-16,-2 0-2-1,0 0 2 18,3 0 1-18,8 0-2 16,5 0 0-15,7 0 1 1,8 0-1 21,5 0 1-23,3 0-1 1,6 0 2 23,4 0-1-23,13 0 8-1,11 0-8 16,13 0 4-14,14 0-4-2,12 6 0 17,1-4 1-15,6 3-2 17,-6 3 2-19,2-4-1 0,-6 1 5 17,-7 3-5-16,2-6 4 16,3 1-4-17,8-3-1 2,8 2 0 15,5 4 0-17,7-6-1 17,1 0 0-17,0 0 0 3,0 0 1 15,0 0 4-18,0 0-3 17,0 6 2-17,0-6-2 18,0 0 2-18,0 0-3 0,0 3 3 29,0 11 0-29,0 7 0 0,0 10 6 0,0 6-9 17,0-7 5-17,0 8 0 16,0 1-5-15,0 12 1 17,0 5 3-18,0 6-1 0,0-4-1 16,0 1 3-15,0 0-4 16,0-5 6-17,0-9-6 17,0-11 4-16,0-6-5 16,0-4 4-17,0-3-1 0,0-4 0 17,0 2 2-17,0-5-3 16,0 7 2-16,0 9-4 19,0 11 5-18,0 11-2 0,0 5-6 14,0-8 4-14,0-7-1 18,0 4 1-18,0-3-1-1,0 1 0 16,0-8 0-16,0 4 7 17,0 2-6-16,0 8 0 17,0 2 0-18,0 2-1 0,0 6 0 18,0 6 0-18,1 5-1 20,7 4 2-20,-3-6 0 0,3-1 0 17,-2-1 3-16,-2-5-4 17,5-11 0-18,-7-12 0 2,0-8 0 15,-2 0-1-17,0 0 2 17,0 5-2-17,0 9 2 4,0 0 0 13,0 6 1-17,0-1-4 17,0 4 2-17,-2-5 0 2,2-9 0 16,0-9 0-18,0-10-1 20,0-4 1-20,0-4-1 0,-2 4 2 23,2-3 2-23,0-2-2 0,-3 1-2 14,3-7-1-13,-6 0 2 21,6-6 0-22,0 0 0 0,0 0-1 16,0 0 2-16,0 0-1 17,0 0 2-17,0 0-3 15,9 0 1-15,11 0 0 14,0 0-3-14,-4 0 3 21,2 0-1-21,9 0 3 0,3 5-4 16,13 1 5-15,0 3-3 16,5-9 1-17,1 5-2 2,2 0 2 16,2 2-2-17,-5-6 1 27,5 5 0-28,-3 0 1 0,7 0 0 0,4-1 6 17,0-5-6-17,2 6 1 17,3 2-1-15,-3-1 4-2,-3-2-1 20,1-1-2-20,5 6 4 17,5-5 0-16,0 1 0-1,9 0-4 23,-3-3 8-22,3 2-9-1,1 0 8 23,3 7-8-23,3-9 3 0,0 8 0 21,11 0-4-20,-5 4 5-1,0 2-4 18,3-4 10-18,-12-2-7 4,0 2 4 18,-3-5-7-22,-1-4 1 1,1 1-2 23,3-5-1-23,-1 4 1-1,-1 2 0 20,-1-6-1-20,-14 0 3 0,1 0 0 17,0 0 1-16,-7 0-5 16,3 0 2-17,-6 0 0 0,-2-6-1 16,-2 6 3-15,-8 0-4 16,-2 0 4-17,-1 0 2 3,-5 0-3 16,-2 0 5-19,-2 0-4 22,-4 0 1-22,9 0 1 1,-1 0-3 15,1 0-1-16,12 0 1 4,2 0-1 17,7 0 3-21,-2 0 0 0,1 0 0 17,2 0-4-16,-1 6 2 16,-5-6 0-17,1 0 0 2,1 0-1 16,-1 5 3-18,4-5-3 20,-2 6 10-18,1 0-9-2,5-6 2 18,-8 0-3-18,-3 0 0 2,3 0-3 13,-7 0 2-12,5 0 1 13,0 0-1-16,-9 0-1 18,1 0 4-18,0 0 0 3,1 0 1 15,1 0-5-18,5 0 2 3,4 0 0 14,-2-6 0-17,-3 6 1 7,-3 0-3 15,2-6 4-22,-5 6 1 0,2 0-2 21,-1 0 2-21,-4 0-2 0,-2 0 1 17,-5-5 0-17,5 5-2 18,-2 0 2-16,1 0-1 15,1 0 0-16,-1-6 1-1,7 2 2 17,-4-1-1-16,8 5-5 17,-5-4 2-18,1-4 0 0,1 1 0 17,1 1 0-16,2 6-1 17,2-5 4-18,4-1-2 1,-6-2 1 15,2 5-3-15,4 1 2 20,-1-5-1-21,1 2 0 0,-4 5 0 24,-3 0-1-24,-2 0 2 0,-5 0-2 18,-2 0 4-18,8 0 0 3,-1 0-1 19,4 0-4-22,0 0 1 1,0 0-1 14,-4-5 0-15,4 5 0 18,-4 0 0-17,4-7 4 14,-7 4-4-15,7-2 5 4,-11 0-6 14,0 5 3-18,-7-6 0 4,7 6 0 15,-2 0 0-19,2 0-2 21,-1 0 4-21,-5 0-5 0,0 0 6 21,-5 0-1-20,2 0 0-1,-4-9-4 28,1 9 2-28,-7-2 0 0,-1 2 0 0,1 0 0 18,-3-3-2-18,1 3 4 16,3 0 0-16,2 0 0 2,1 0-3 16,2 0 1-17,3 0 0 18,1-5-1-18,5 5 1-1,-1-7-1 16,0 2 2-16,-4 5-3 19,4 0 5-19,-2 0-1 1,0 0 0 15,3 0-3-16,6 0 2 17,2 0-1-16,6 0 0 15,-1 0 1-15,1 0-3 1,3 0 5 14,2 0-2-16,1 0 0 20,1 0-1-20,1 0 1 15,11 0-1-14,-3 0 0-1,4 0 0 16,0 0-1-15,1 0 1 15,-1 0 0-16,-1 0 0 18,-2-5 5-17,0 5-5-1,-3 0 0 15,-2 0-4-13,-3 0 1 16,6 0 2-18,2 0 1 5,0 0 0 12,0 0 1-17,-3 0-2 17,2 0 3-16,1 0-4 16,-6 0 2-16,5 0 0-1,-6 0-1 17,0 0 2-16,-9 0-2 15,0 0 3-15,0 0-4-1,-1 0 4 14,3 0 1-12,1 0-1 14,-3-3-4-16,-3 3 2 19,-1-6 0-18,-4 0-1 0,2 1 2 16,8 5-2-17,2-6 2 17,5 6 3-16,3 0-3 2,-8-4 1 12,-6 4-1-15,-7 0-1 21,-2 0 2-19,-7 0-2-2,0 0 0 16,2 0 2-16,3 0-4 19,6 0 5-19,4 0-2 18,5 0 1-18,0 0-3 0,-1 0 1 18,10 0 0-17,-2 0 0 16,7 0 0-16,1 0-1-1,-9 0 0 18,-10 0-1-18,-5 0 4 19,0 0-4-19,-7 0 0 0,0 0 1 16,-9 0-1-15,-6 0 2 15,-10 0-1-16,-2 0 1 20,-2 0-2-19,-2 0 4-1,4 0-1 17,2 0 0-17,3 0-2 4,-2-4-1 12,9-8 1-16,5 4 0 17,1-3-3-17,1-1 3 18,4 5-2-17,-4-5 1-1,0 7 4 17,-11 5-4-17,-3-7 2 21,-7 7 0-21,-3-2 0 1,-6 2-1 14,1-4 1-15,-1 2-4 16,0 2 2-16,0-5-9 17,6-20 10-17,0-12-11 19,2-27 2-19,1-22 4 1,-2-15 0 16,-7-25 0-16,0-12 5 14,0-5-1-14,0-5 4-1,0 4-2 20,0 17 1-19,0 7-1 22,0 13 0-23,0 0 0 0,0-4-2 3,9 12 2 15,3 3 0-18,1 17 1 18,-3 14-3-16,0 4 4-1,-3-7-2 17,5-7 2-18,-8-16-4 3,3 0 2 15,-1 2 0-17,-3 2 0 2,-3 11-1 15,5 14 1-18,-3 6 0 4,1 6 2 11,-1 6-2-14,4 6 0 19,-4 10 0-20,-2 12-1 17,3 4 1-17,-3-1 0 1,2 1 0 15,-2-2 0-15,0-3-2 15,0-13 4-16,0-22-1 17,0-10 0-16,0-4-2 0,0 4 1 15,0 22-1-16,0 20 1 17,0 9 0-17,0 11-1 18,0 0 2-18,0 0 0 2,0 0 1 13,0 0-3-15,0 0 1 17,0 0 0-17,0 0 0 18,0 0 0-18,0 0-1 18,0 0 2-18,0 0 1 0,-15 0-1 20,-14 14 6-20,5 3-6 0,-8 0 2 15,4-3-3-13,1-5 0 14,-4-1 0-16,-8-2 0 16,-1 2-1-16,-7-8 2 3,-6 3 1 13,-5-1-1-16,-9 1 1 36,2 1-2-36,-6 1 3 1,-3 0 1-1,-2 3 4 2,1 4 1 15,5 3-5-17,7-8 5 17,18 3-8-17,16-3 6 4,10-7-6 14,10 0-1-18,3 0 0 18,1 0-2-18,0 0 1 1,2 6-4 25,3 5-17-25,0 5-44-1,0 15-42 16,0-13-164-15,0 4-114 0</inkml:trace>
    </iact:actionData>
  </iact:action>
  <iact:action type="add" startTime="63557">
    <iact:property name="dataType"/>
    <iact:actionData xml:id="d13">
      <inkml:trace xmlns:inkml="http://www.w3.org/2003/InkML" xml:id="stk13" contextRef="#ctx0" brushRef="#br1">26305 16007 181 0,'0'0'192'18,"0"0"-68"-18,0 0-15 0,0 0-37 18,0 0-29-18,0 0 3 17,0 0 12-17,0 0 14 18,-175 91-7-18,137-84-14 0,-6-7-9 15,-3 0-4-15,0 0-10 18,-6 0 9-18,0 0-4 18,-7-24-10-18,0-16-6 0,-1-2 1 18,0-3 10-18,0-3-7 17,-1-2 4-17,-2-6-5 17,1-6 3-17,-4-3-8 3,-1-6 16 15,-8-13-11-18,-5-9 8 4,-16-14 11 13,-14-11-23-17,-18-16-6 21,-12-18 2-21,-11-11 12 1,-8-9-13 22,-9 7 7-23,-10 4-16 1,5 7 4 16,-2 6-5-16,7 3 2-1,13 11 2 17,2-1-2-17,6-4 3 17,1-3 0-17,0-7 6 20,-14-4-5-20,-13-12 5 0,-17 0-8 19,-11-3 2-18,-14-7-2 19,-1 3-4-19,4 1 0-1,1 3-5 5,14 10 3 11,14 9 4-16,2 9 3 22,10 5-2-21,-1 5-1-1,1 9 2 17,-9 6 2-16,-3 3-2 1,-11 0 2 14,4-7-6-16,-2 3 2 27,8 8-2-27,1 9 2 0,7 6 4 1,13 9-4 18,10 2 1-19,9 3 2 20,18 8-1-19,10 2-2-1,3 2-1 16,4 2 4-16,-4 4-5 4,-12-5 13 15,-12 2-11-19,-8-1 5 20,-5-1-7-19,-3-3-1-1,-1 5 1 17,-3-1 0-17,-6 1-2 3,5 0 5 15,4 7-3-18,1-5 1 21,8 1 9-21,1 1-7 1,4-1 2 14,8 4-1-15,5-2-2 17,-1 2 2-17,2-4-3 21,-14-11 9-20,0-14-10-1,-4-6 11 19,0-4-9-18,5 7-4-1,-2 8 2 18,-9 7 0-18,2 10 2 3,-1 7-2 15,11 3 15-18,15 2-9 18,15-9 5-17,13 0-10 14,2-5 7-14,6-8-5-1,4 0-2 18,-1 3 1-17,4 2 2 18,9 7 4-18,1 10-7-1,-6 3 5 21,2 9-4-21,-1 7 5 1,-1 5-4 16,5 3-4-17,11 5 1 17,13 6-2-17,16 3 2 18,18 6 0-17,4 5 3-1,10-4-2 16,-3 4 4-15,3 0-3 16,0 0 4-17,0 0-5 2,0 0-2 15,0 0 0-17,0 0 1 16,0 0 0-16,0 0 0 22,0-5-2-22,-10-12 4 1,-5-8-3 15,-9-9 5-16,-1-3-7 3,-7 7 4 16,4 2-2-19,1 2 1 3,4 12-2 14,10 8 2-17,8 6 0 15,-3 0 0-14,0-8 2 16,-8-2-1-17,-4-3 0 17,6 0-2-17,1 7 0 1,7 3 1 16,1 1 0-17,5 2 1 17,0 0-3-17,0 0 4 4,0 0 7 11,0 0-8-15,0 0 4 18,0 28-3-18,0 13 4 31,0 16-3-31,0 4-3 1,0 9 0-1,0 12 4 2,0-4-2 17,18 1-1-18,1-13 10 1,-2-21-7 12,-1-15 5 2,-4-19 0-16,-9-7-2 0,2-4-3 17,-2 0-4-16,-3 0 0 15,0-32-3-16,0-25-1 17,0-15 3-17,0-4-2 0,0 0 3 18,0 14 0-17,-8 17-1 16,-3 13 0-17,1 10 0 3,4 12 2 15,2-5-3-17,0 1 4 18,-1 4-1-19,5-7 0 0,-4 2-2 23,4 4 0-22,0 6 1-1,0 5 0 18,0 0 0-18,0 0 3 4,0 0-2 13,0 0 14-17,0 0-4 20,29 0 11-20,6 0-18 0,-2 0-1 7,0 0 0 11,-6 3-1-18,-7 2 11 20,-7-2 2-20,-10-3-15 0,-2 0 0 18,-1 0 0-18,0 0 0 22,0 0 0-22,0 0 0 0,0 0 0 15,0 3 0-15,0-3 0 18,0 2 0-18,0-2 0 15,0 0 0-15,0 0 0 17,0 0 0-17,0 0 0 0,13 12 0 16,13 5 0-16,15 5 0 17,18 4 0-17,20-4 0 4,3-5 0 11,10-3 0-15,-11-3 0 20,-16 0 0-19,-17-3 0 16,-21-5 0-16,-14 1 0-1,-7-4 0 21,-6 0 0-20,0 0 0-1,3 0 0 21,-3 0 0-21,0 0 0 1,0 0 0 15,0 0 0-16,0 0 0 18,0 0 0-18,0 0 0 17,0 0 0-15,0 0 0-2,0 0 0 17,0 0 0-17,0 0 0 18,3 0 0-18,-3 0 0 16,0 0 0-15,0 0 0-1,0 0 0 16,0 0 0-15,0 0 0 16,0 0 0-17,0 0 0 19,0 0 0-19,0 0 0 0,0 0 0 17,0 0 0-17,0 0 0 18,0 0 0-18,0 0 0 1,0 0 0 13,0 0 0-13,0 0 0 14,0 0 0-14,0 0 0 16,0 0 0-17,0 0 0 17,0 0 0-17,0 0 0 17,0 0 0-16,0 0 0-1,0 0 0 15,0 0 0-14,0 0 0 17,0 0 0-18,0 0 0 19,0 0 0-19,0 0 0 0,0 0 0 18,0 0 0-18,0 0 0 17,0 0 0-17,0 0 0 15,0 0 0-14,0 0 0 0,0 0 0 16,0 0 0-17,0 0 0 16,0 0 0-16,0 0 0 22,0 0 0-22,0 0 0 0,0 0 0 17,0 0 0-17,0 0 0 18,0 0 0-18,0 0 0 0,0 0 0 16,0 0 0-15,0 0 0 15,0 0 0-15,0 0 0 17,0 0 0-18,0 0 0 0,0 0 0 15,0 0 0-14,0 0 0 15,0 0 0-16,0 0 0 18,0 0 0-18,0 0 0 18,0 0 0-18,0 0 0 1,0 0 0 15,0 0 0-16,0 0-16 18,0 8-32-18,0 6-18 16,7 2-34-15,18 13-29-1,-12-15-183 20,0 8-64-20</inkml:trace>
    </iact:actionData>
  </iact:action>
  <iact:action type="add" startTime="67510">
    <iact:property name="dataType" value="strokeEraser"/>
    <iact:actionData xml:id="d14">
      <inkml:trace xmlns:inkml="http://www.w3.org/2003/InkML" xml:id="stk14" contextRef="#ctx0" brushRef="#br2">24684 14208 222 0,'0'0'255'1,"0"0"-30"18,0 0-57-18,0 0-58-1,0 0-55 15,0 0-33-14,0 0-19 15,0 0-3-15,-7 0-32 15,1 9-137-15,-1 5-323 0</inkml:trace>
    </iact:actionData>
  </iact:action>
  <iact:action type="remove" startTime="67909">
    <iact:property name="style" value="instant"/>
    <iact:actionData xml:id="d15" ref="#d13"/>
  </iact:action>
  <iact:action type="add" startTime="67915">
    <iact:property name="dataType" value="strokeEraser"/>
    <iact:actionData xml:id="d16">
      <inkml:trace xmlns:inkml="http://www.w3.org/2003/InkML" xml:id="stk15" contextRef="#ctx0" brushRef="#br2">24543 14030 441 0,'0'0'243'9,"0"0"-132"-8,0 0-42-1,0 0-45 21,0 0-24-20,0 0-126-1,6-17-222 16</inkml:trace>
    </iact:actionData>
  </iact:action>
  <iact:action type="add" startTime="69935">
    <iact:property name="dataType"/>
    <iact:actionData xml:id="d17">
      <inkml:trace xmlns:inkml="http://www.w3.org/2003/InkML" xml:id="stk16" contextRef="#ctx0" brushRef="#br1">23715 15914 272 0,'0'0'148'1,"0"0"-38"-1,0 0-17 15,0 0-50-14,0 0-20 4,0 0 22 11,0 0 56-16,-83 0-26 17,40 0 1-17,-4-8-28 18,-3-12-20-18,-4-5-6 17,-3-6-7-17,7-14 3 0,-4-9 1 19,3-8 2-19,2-10 7 17,1-7 3-17,-1-5 6 18,-2-7-15-18,2-2 7 0,-3-8-2 18,-3-11 18-18,7-17-31 4,-4-11 4 18,10-10-3-22,-2-8 2 1,5 2 1 19,-2-4-4-20,-5-1-1 19,-8 4-3-19,-2 1 5 0,-12-3-5 18,-9-4 10-17,-9-11-15 14,-9-23 5-14,-14-22 9-1,2-25-7 16,-11-24-3-15,-2-7-9 16,-8 5 2-17,-12 14 0 4,-11 26 7 15,0 20-8-19,5 13 4 3,5 3-3 16,11 0 3-19,-1-3 3 4,17-8-7 14,8-2 0-18,13-1 1 18,5-4-2-17,1 13 2-1,-4 14 2 21,1 11 1-20,-10 11-4-1,-5-4-1 18,4-4 1-17,1-8-1 18,4-9-1-19,12-4 0 0,3-3 1 17,5 0-1-16,7 3 4 18,-4 4-6-19,1 17 2 1,-3 10 1 16,-1 9 0-16,2 9 0 16,3 5-1-17,5 0 3 5,6-5 0 11,8-8-2-16,0-2 7 20,8-4-6-20,4-1-2 0,3 5 1 17,-2 7 0-17,7 17 1 17,3 22 0-16,6 22-2-1,9 16 4 16,1 8-1-15,3 8 1 18,5 0-4-19,-6-4 1 3,0-5 0 14,-6-2 0-17,1-3 0 21,-9-4 0-20,2-4 2-1,-14-6 1 17,-10-7 1-17,-6-7 11 17,-10-10-14-16,-3-15 7-1,-3-4-4 17,0-2 3-17,2 7 6 18,8 13-3-18,-2 10 0 18,0 9-10-17,-3 3 16-1,-2 8-10 17,-7 6 7-16,3 10-8 18,2 7 3-19,5 8-4 0,-1 4 2 18,-4-3 1-17,-9 6-6 17,-12-6 7-18,-3 3 3 0,-4 1 7 21,-1 7-10-20,8 5-3-1,1 7-1 18,0 3-2-17,-2 0 8 16,6 5-9-16,-3-1 6 0,3 3-5 16,1-1 15-17,12 4-12 24,-2 0 4-23,7 2-4-1,5 0-2 21,4 1 2-20,10 1-1-1,10 4 2 5,10 0-2 15,6 0 5-20,10 0-6 1,-2 0 10 15,1 0-12-16,-11 0 5 18,3 0-6-18,-14 9 5 16,4 8 0-14,-3-6-2-2,1 1-2 18,7-7 0-17,12-5 3 15,6 3-2-16,7-3-4 3,0 0-1 19,0 0 3-22,-3 0-1 0,3 0 2 24,0 0-2-24,0 0 0 1,-2 0 0 14,2 0 2-15,0 0 1 17,0 0-2-17,0 0 0 20,0 0-1-20,0 0-1 1,0 0-1 23,0 0 1-24,5-11 1 0,22-11 1 20,7-4-2-20,-1 1 4 0,9-4-4 15,-1 4 1-14,4 0 0 4,-5 5 1 15,-1-2 0-20,-2 2-1 18,-1 0 3-18,-9 1-4 0,-9 7 4 17,-2 6 0-17,-9 4-1 17,-3 2-1-17,-4 0 0 3,0 0 1 14,0 0-1-17,0 0 0 18,0 0-1-18,0 0 4 15,0 0-2-14,0 0 1 17,0 0-4-18,0 0 2 0,0 0 0 14,0 0 0-14,0 0 1 18,0 0-2-18,0 0 1 17,0 0-1-17,0 0 2 17,0 0 1-17,0 0-2 0,0 0 0 17,0 0-2-17,0 0 1 18,0 0-2-18,-29 0-5 14,-14 17 5-14,-9 0 3 18,8 3 5-18,4-1-3 0,3-2-3 15,1 0 1-14,7-3 0 18,3-5 0-19,10-4-1 4,6-2 0 13,7-3 1-17,3 0-1 3,0 0 4 14,0 3-3-17,-1-3 1 16,1 0-1-15,0 0 0 14,0 0-1-15,0 0 1 14,0 5 1-14,0 12 4 17,1 11 0-17,40 12 31 16,15 10-20-15,11-1-9 0,5-2-1 16,2 3-6-16,-6-8 0 17,-11-7 0-18,-18-13 0 3,-14-14 0 15,-18-2 0-18,-7-6 0 3,0 0 0 17,0 0 0-20,0 0 0 14,0 0 0-14,0 5-18 16,0 4-62-16,0 11-49 21,0 11-89-21,0-14-106 0,0 0-295 17</inkml:trace>
    </iact:actionData>
  </iact:action>
  <iact:action type="add" startTime="72313">
    <iact:property name="dataType"/>
    <iact:actionData xml:id="d18">
      <inkml:trace xmlns:inkml="http://www.w3.org/2003/InkML" xml:id="stk17" contextRef="#ctx0" brushRef="#br1">13422 303 486 0,'0'0'249'1,"0"0"-125"17,0 0 4-18,0 0-36 22,0 0-37-22,0 0-11 0,0 0 14 14,-41 0 10-14,13 3 0 18,-8 9 5-18,-4-4-16 20,-7 3-6-20,-3-2-17 0,-7-2 10 19,-4-1-17-19,-1-2-12 0,-6-4-12 16,-9 0 2-16,0 0 1 19,5 0-2-19,1 0 4 2,4 0-3 15,7 0 10-17,2 0-10 20,-2 0 14-19,-3 0-16-1,-5 0 4 16,-15 0 0-16,-1 0-1 33,-10 0 0-32,-1 0 6 1,-7-4-6-2,-2-2-3 0,-9-4 2 17,-11 0-4-16,4 0 6 14,-5-4-6-13,1-3 2 16,1-6-3-17,2 1 1-1,4-1-4 16,1 4 6-16,7 7-5 15,0 2 5-15,8 3 0 18,5 2 0-17,5 2-5 16,7-2 2-17,7-1 0 0,-4 0 3 17,8 1-2-16,5 2-2 17,0 3 3-18,13 0 1 0,6 0-3 18,-2 0 0-17,9 0-2 17,-3 0 2-18,5 0-2 2,-1 0 1 16,-1 0-2-18,-2 0 3 17,-1 0-2-17,-7 0 4 2,0 0-2 18,-4 0 4-20,-4 0-6 2,2 0 2 16,-4 0-2-18,-8 0 2 17,2 0 0-16,-4 0 0 16,-8 0 1-16,-1-9 1-1,1 6 0 16,-4 1-4-16,-4 0 3 17,3 2-1-17,-3 0 0 3,0-4 0 15,-7-1-2-18,6-1 5 20,-9 0-6-19,-2-1 6-1,-4 3 4 19,-2 1-7-19,-5 3 0 2,-2 0 3 20,4 0-2-21,-3 0 3-1,4 0-3 16,2 0-2-16,-2 0 2 18,1 3-3-17,-6 3 6 24,6-1-8-25,5 1 5 0,8 1-1 0,3 5 2 16,0 0-2-15,5-2 1 15,0 5 0-16,2-3 3 20,2-7-4-20,1 1 7 1,4-4-4 17,-3-2-4-18,9 3 1 3,-1 2 0 15,-2 7 0-18,-2-1 1 20,-1 2 0-18,-5-3 1-2,-4-5 5 17,1-2-5-17,-2-3-2 2,3 0 0 18,-2 0 0-20,15 0-3 3,-6-3 1 16,14-2 0-19,-1 5 1 21,-3 0-1-21,3 0 4 0,-7 0-1 18,-1 0 4-18,-2 0-5 3,3 5 3 13,-2 1-3-16,2-6 0 19,-1 0 2-19,-5 0 1 1,-4 0 1 17,-3 0 1-18,0 0-3 18,3 0-2-16,1 0 2-2,4 0 0 17,5 0 2-17,0 0 0 18,-1 0 1-17,1 4-5 14,-9-4 7-14,-1 2-6 2,-3-2 11 14,-9 0-12-17,-1 0 4 4,-6 0-4 13,0 0 2-17,3-6-2 18,7 0 1-18,1 4-2 19,13-1 2-18,-4 3-1-1,7 0 4 18,13 0-7-17,-1 0 5-1,13 0-2 18,-4 3 1-18,4 5-1 18,-9 1 0-17,-6-1 3 0,3-1-1 14,4 0-2-15,2-2 5 18,10-1-3-16,8 1-2 17,1-2 1-19,5 0 0 0,2-3-2 16,1 2 2-15,7-2-4 15,2 0 6-16,8 0-3 3,3 0 2 13,4 0-4-16,3 0-3 18,0 0 5-18,0 0-1 18,0 0 2-18,0 0-2 1,0 0 4 16,0 0 1-17,0 0-4 18,0 0 2-18,0 12-2 24,-3 8 0-23,-1 10-1-1,4 12 1 0,0 7 5 17,-3-4-4-16,1-4 0 2,-1-3 2 13,3-8-1-15,-4-8 2 19,4 0-7-20,-4 7 3 1,4 6 0 15,0 17 0-16,0 9 0 19,0 10-1-19,0 8 3 15,0 8 1-14,0 2-1 0,0-2 12 16,0-7-10-16,0-10-1 16,0-8 0-17,0-6-2 4,0-3-1 13,0-2 2-17,0-9-4 21,0-2 7-21,0-1-1 0,0 5-1 16,0 5-2-15,0 6 0 16,0 13-1-17,13 5 3 19,-3 8 2-19,0 7 2 0,-3 4-5 18,2-3 12-17,-6 3-11 17,-3-17 5-18,0-13-8 0,0-17 0 16,0-11 0-15,0-9 0 17,0-5 0-18,0-3 0 2,0 0 0 22,0 8 0-23,0 2 0-1,0 13 0 16,0 6 0-16,0 1 0 3,0-4 0 15,0-7 0-18,0-11 0 19,-3-5 0-18,3 0 0-1,0-3 0 20,0 0 0-20,-6-2 0 2,6 2 0 14,0 3 0-16,0-3 0 17,0 0 0-17,0-2 0 18,0-4 0-18,0-9 0 19,0-2 0-18,0 0 0-1,0 0 0 22,0 0 0-22,0 0 0 0,0 0 0 33,0 0 0-33,0 0 0 0,0 4 0 0,10 0 0 16,16 3 0-15,15-5 0 0,3-2 0 18,2 0 0-19,5 0 0 3,-8 0 0 14,-5 0 0-17,-3 0 0 20,-5 0 0-19,-4 0 0-1,2 0 0 18,5 0 0-18,12 0 0 17,11 0 0-17,4 0 0 1,8 0 0 16,-6 0 0-17,-1 0 0 18,4 0 0-16,-7 0 0-2,0-6 0 17,3 0 0-16,-1 6 0 4,-4-5 0 11,1 5 0-16,-8-2 0 19,2-2 0-19,-3 4 0 19,4-2 0-19,1 2 0 0,-5-4 0 19,0 4 0-19,0-1 0 19,-6 1 0-19,0 0 0 0,-4 0 0 17,2 0 0-17,-1 0 0 19,2 0 0-19,3 0 0 0,0 0 0 16,6 0 0-13,3 0 0 15,5 0 0-18,11 0 0 1,-6 0 0 16,3 0 0-17,5 1 0 32,-2 5 0-32,7-2 0 0,3 2 0 0,0 1 0 3,0 6 0 15,1-3 0-18,4 5 0 18,0-2 0-17,3 1 0 0,0 0 0 16,-3 1 0-16,0-7 0 16,0-3 0-16,6-2 0 0,0-3 0 15,0 0 0-15,1 0 0 19,-5 0 0-20,1 0 0 1,-9 0 0 16,-1 0 0-16,-3 5 0 17,0 2 0-18,2-2 0 1,4 0 0 17,4-5 0-18,3 0 0 19,3 0 0-19,6 0 0 1,-3 7 0 17,-1-2 0-18,-8 0 0 19,0 4 0-19,-1-6 0 0,-9-1 0 14,3-2 0-13,-6 0 0 17,-2 0 0-18,2 0 0 16,-1 0 0-15,-2 0 0 15,-6 0 0-15,-1 0 0-1,-4 0 0 20,-3 0 0-20,2 0 0 17,1 0 0-17,6 0 0 2,-2 0 0 16,6 0 0-17,1 0 0 17,5 0 0-18,0 0 0 0,-3 0 0 22,1 0 0-21,-1 0 0-1,-5 0 0 19,4 0 0-18,4 0 0 1,1 0 0 16,7 0 0-18,7 0 0 16,-2-2 0-15,10-3 0 0,-5 5 0 15,6 0 0-15,3 0 0 16,2 0 0-17,0 0 0 17,6 0 0-17,-5 0 0 2,-2 0 0 13,-1 0 0-15,0-4 0 17,-3 4 0-17,8 0 0 18,-1 0 0-18,8 0 0 19,-4 0 0-19,-5 0 0 0,-3 0 0 20,-5 0 0-19,-7 0 0-1,8 0 0 17,-2 0 0-16,-3 0 0 17,8 0 0-18,-5 0 0 3,-3 0 0 14,2 0 0-17,-6 0 0 17,-1 0 0-17,-2 6 0 3,-3-3 0 13,0-3 0-16,3 0 0 18,-4 0 0-18,1 0 0 18,-1 0 0-18,-5 0 0 0,-7 0 0 21,-4 0 0-21,1 0 0 14,-4 0 0-13,3 0 0 1,-3 0 0 16,5 0 0-17,0 0 0 15,3 0 0-13,-2 0 0-2,5 0 0 15,-4 0 0-16,5 0 0 18,1 0 0-18,0 0 0 1,7 6 0 15,4-4 0-16,2-2 0 16,-2 0 0-16,-4 0 0 18,-9 0 0-18,-4 0 0 17,-4 0 0-17,1 0 0 0,-4 0 0 18,-1 0 0-17,-5 0 0 16,-3 0 0-17,-14-2 0 3,-8-4 0 14,-13 3 0-17,-1 1 0 17,-6 2 0-17,-7-4 0 3,0 4 0 16,2 0 0-19,-5 0 0 20,0 0 0-19,3 0 0-1,1-8 0 17,9-1 0-17,7 1 0 18,3-6 0-18,6 3 0 0,2 3 0 17,-1-9 0-16,-11 8 0 2,-7 3 0 22,-8-3 0-25,-4 9 0 0,0 0 0 20,0 0 0-18,0 0 0-2,0 0 0 18,0 0 0-18,0 0 0 18,4-8 0-18,4-14 0 1,-4-8 0 16,8-16 0-16,-4-7 0 17,-2-15 0-18,-3-16 0 4,-3-17 0 15,0-20 0-19,0-9 0 3,0-4 0 15,0-4 0-18,0 12 0 19,0 14 0-19,-6 22 0 0,-4 19 0 19,0 15 0-18,6 5 0 15,1 4 0-15,0-7 0-1,-2-6 0 22,0-6 0-21,-6-16 0-1,7-8 0 20,-7-2 0-20,6 4 0 4,2 15 0 13,3 19 0-17,0 10 0 3,0 4 0 23,0-2 0-26,0 1 0 1,0-2 0 2,0 1 0 16,0-2 0-19,0-8 0 4,0-7 0 12,0-8 0-16,0 3 0 20,0 0 0-19,0 0 0-1,0 9 0 17,0 2 0-17,0 10 0 17,0 18 0-16,0 11 0 18,0 11 0-19,0 0 0 0,0 3 0 19,0 0 0-19,0 0 0 1,0 0 0 15,-6 0 0-15,6-2 0 16,0-1 0-17,0-13 0 18,0-4 0-18,0-12 0 0,0 2 0 18,0 10 0-18,0 11 0 17,0 6 0-16,0 3 0 20,0 0 0-21,0 0 0 0,-1 0 0 18,1 0 0-18,-13 0 0 0,-4 0 0 17,-23 0 0-16,-4 6 0 17,-13 11 0-18,-7 5 0 2,-1-3 0 17,-2 1 0-19,6-5 0 4,5-7 0 13,8-2 0-16,7-1 0 3,12 1 0 13,12 0 0-16,0 5 0 22,1 11 0-23,3 15 0 0,0 16-5 19,1 20-93-19,12 21-98 0,0-50-84 39,0 6-223-38</inkml:trace>
    </iact:actionData>
  </iact:action>
  <iact:action type="remove" startTime="79116">
    <iact:property name="style" value="instant"/>
    <iact:actionData xml:id="d19" ref="#d17"/>
  </iact:action>
  <iact:action type="add" startTime="79131">
    <iact:property name="dataType" value="strokeEraser"/>
    <iact:actionData xml:id="d20">
      <inkml:trace xmlns:inkml="http://www.w3.org/2003/InkML" xml:id="stk18" contextRef="#ctx0" brushRef="#br2">26474 12680 742 0,'0'0'203'16,"0"0"-112"-15,0 0-32-1,0 0-59 9,0 0-7 26,0 0-134-34,-43 5-238-1</inkml:trace>
    </iact:actionData>
  </iact:action>
  <iact:action type="add" startTime="83376">
    <iact:property name="dataType"/>
    <iact:actionData xml:id="d21">
      <inkml:trace xmlns:inkml="http://www.w3.org/2003/InkML" xml:id="stk19" contextRef="#ctx0" brushRef="#br0">21827 13608 584 0,'0'0'231'0,"0"0"-116"17,0 0-24-16,0 0-33-1,0 0-17 21,0 0 5-21,0 0-21 0,5-9 2 17,-5 9 4-17,0 10 23 18,0 21 0-18,0 9-12 26,0 2-6-26,0 3-19 0,-2-9-1 0,-3-1-13 17,0-13-3-17,1-12 0 15,2-7-3-14,2-3-6 16,0 0-17-17,0 0-37 17,0 0-26-17,0 0-5 1,0 0-96 15,0 0-426-16</inkml:trace>
    </iact:actionData>
  </iact:action>
  <iact:action type="add" startTime="83694">
    <iact:property name="dataType"/>
    <iact:actionData xml:id="d22">
      <inkml:trace xmlns:inkml="http://www.w3.org/2003/InkML" xml:id="stk20" contextRef="#ctx0" brushRef="#br0">21988 13626 364 0,'0'0'451'1,"0"0"-320"17,0 0-67-18,0 0-36 2,0 0-24 16,0 0-4-18,34 155-5 17,-29-124-11-17,4-3-60 17,-6-22-181-17,0-4-431 18</inkml:trace>
    </iact:actionData>
  </iact:action>
  <iact:action type="add" startTime="84283">
    <iact:property name="dataType"/>
    <iact:actionData xml:id="d23">
      <inkml:trace xmlns:inkml="http://www.w3.org/2003/InkML" xml:id="stk21" contextRef="#ctx0" brushRef="#br0">22326 14680 855 0,'0'0'157'3,"0"0"-91"15,0 0-48-18,0 0-6 15,0 0 6-15,89-210 13 18,-60 131 7-17,4-15 11 14,0-12-5-15,-5-15-17 1,5-2-4 17,-13 5-7-18,1 13 5 16,-5 24-14-15,-5 22 1 19,-4 27-7-19,-5 15-1 0,-2 13 3 14,0 4-1-15,0 0 13 17,0 0 25-16,0 0 6-1,7 11-7 16,6 29-7-15,3 18-21 16,2 19 12-17,-1 18 11 21,6 15 0-21,-1 16-2 0,5 0-12 21,1-8 1-21,1-11-12 0,-4-17 8 19,-2-19-13-18,-7-21-1 15,-3-21-3-15,-9-18 0-1,-1-9-1 23,-3-2-11-23,0 0-36 0,0 0-31 19,0-2-21-19,0-26-4 17,0-12-52-17,-4 18-72 1,-11-4-208 14</inkml:trace>
    </iact:actionData>
  </iact:action>
  <iact:action type="add" startTime="84695">
    <iact:property name="dataType"/>
    <iact:actionData xml:id="d24">
      <inkml:trace xmlns:inkml="http://www.w3.org/2003/InkML" xml:id="stk22" contextRef="#ctx0" brushRef="#br0">22809 14304 720 0,'0'0'242'18,"0"0"-133"-17,0 0 34-1,0 0-37 17,-174-12-20-16,123 12-27 14,0 0-13-15,8 0-21 17,11 0-12-17,12 0-12 15,8 0-1-14,12 0-2 0,0 0-47 15,0 0-105-16,7-5-84 16,18 0-298-16</inkml:trace>
    </iact:actionData>
  </iact:action>
  <iact:action type="add" startTime="85061">
    <iact:property name="dataType"/>
    <iact:actionData xml:id="d25">
      <inkml:trace xmlns:inkml="http://www.w3.org/2003/InkML" xml:id="stk23" contextRef="#ctx0" brushRef="#br0">23013 14608 498 0,'0'0'352'3,"0"0"-218"0,0 0-94 18,0 0 67-21,39-144-25 0,-18 88-19 17,2 6-12-16,-1 6-12 16,-4 14-22-17,0 11-3 5,-5 7-12 11,-3 6 4-15,-1 6-4 20,2 0 4-20,2 26 16-1,0 22-11 17,-3 10-5-17,-5 3-6 1,-5-5 3 14,0-15-2-14,0-10-2 17,0-13-3-18,0-16-34 18,3-2-69-17,3-2-75-1,-2-24-272 15</inkml:trace>
    </iact:actionData>
  </iact:action>
  <iact:action type="add" startTime="85520">
    <iact:property name="dataType"/>
    <iact:actionData xml:id="d26">
      <inkml:trace xmlns:inkml="http://www.w3.org/2003/InkML" xml:id="stk24" contextRef="#ctx0" brushRef="#br0">23602 13520 482 0,'0'0'289'1,"0"0"-144"-1,0 0-47 16,0 0-23-16,0 0 2 16,0 0 5-15,5 56-41-1,-5 1 8 16,0 12 13-15,0 10-20 16,0 3-4-17,0 8-7 18,-8-3-8-18,-4-3-5 0,1-5-9 16,-2-12-1-16,8-11-7 16,2-13 1-16,-1-19-2 18,4-9 0-18,0-13-7 3,0-2-39 28,0 0-41-31,0 0-84 0,4-8-115 0,4-11-526 16</inkml:trace>
    </iact:actionData>
  </iact:action>
  <iact:action type="add" startTime="85800">
    <iact:property name="dataType"/>
    <iact:actionData xml:id="d27">
      <inkml:trace xmlns:inkml="http://www.w3.org/2003/InkML" xml:id="stk25" contextRef="#ctx0" brushRef="#br0">23786 14107 745 0,'0'0'300'1,"0"0"-187"-1,0 0 10 19,-190-14-39-19,116 14-39 17,15 0-31-16,18 0-11-1,13 0-3 15,12 0-11-15,15 0-77 16,1 0-102-16,0 0-362 18</inkml:trace>
    </iact:actionData>
  </iact:action>
  <iact:action type="add" startTime="86020">
    <iact:property name="dataType"/>
    <iact:actionData xml:id="d28">
      <inkml:trace xmlns:inkml="http://www.w3.org/2003/InkML" xml:id="stk26" contextRef="#ctx0" brushRef="#br0">23800 14363 793 0,'0'0'261'26,"0"0"-130"-26,0 0-70 0,0 0-51 4,23 168-10 15,-34-137-5-19,2-25-95 3,6-6-153 15</inkml:trace>
    </iact:actionData>
  </iact:action>
  <iact:action type="add" startTime="86176">
    <iact:property name="dataType"/>
    <iact:actionData xml:id="d29">
      <inkml:trace xmlns:inkml="http://www.w3.org/2003/InkML" xml:id="stk27" contextRef="#ctx0" brushRef="#br0">23880 14054 682 0,'0'0'225'1,"0"0"-120"16,0 0-61-16,0 0-32 18,0 0-12-19,0 0-34 0,20-124-117 17,-20 124-288-17</inkml:trace>
    </iact:actionData>
  </iact:action>
  <iact:action type="add" startTime="87353">
    <iact:property name="dataType"/>
    <iact:actionData xml:id="d30">
      <inkml:trace xmlns:inkml="http://www.w3.org/2003/InkML" xml:id="stk28" contextRef="#ctx0" brushRef="#br0">24335 14265 517 0,'0'0'245'0,"0"0"-72"18,0 0-17-18,0 0-23 17,0 0-21-17,0 0-13 18,39 0-30-18,-14 0-12 0,7 0-14 16,0 0-14-16,-3 0-8 17,1 0-19-17,-1 0-2 19,-6 0-1-19,5-5-11 0,-4-5-74 15,3 5-73-14,-22 3-78 17,-3 2-284-18</inkml:trace>
    </iact:actionData>
  </iact:action>
  <iact:action type="add" startTime="87637">
    <iact:property name="dataType"/>
    <iact:actionData xml:id="d31">
      <inkml:trace xmlns:inkml="http://www.w3.org/2003/InkML" xml:id="stk29" contextRef="#ctx0" brushRef="#br0">25182 14245 534 0,'0'0'326'1,"0"0"-200"18,0 0-75-19,0 0 5 5,0 0-10 11,0 0 3-15,-200 62 3 15,142-25-7-16,4 5 6 16,11-3 0-16,12-5-14 3,11-4-3 14,11-4-13-17,9-10 0 19,0-1 0-18,32-7-3-1,26-8-15 16,6 0-2-16,0-28-1 20,4-31 0-19,-13-20-3-1,-12-25 3 15,-5-16-4-14,-12-16 4 17,-11 2-3-17,-10 12 0 16,-5 25-1-16,0 35 4-1,0 31-1 20,0 23 0-20,0 8-1 18,0 14 2-18,-13 44 2 1,-4 30 7 18,-2 18 4-19,2 18-6 17,9 9-1-17,1-15-3 3,4-19-1 14,3-17-2-17,0-28 0 18,0-20-1-18,0-14-14 0,0-15-29 18,3-5-55-18,12 0-90 17,-7-13-91-17,-3-7-389 16</inkml:trace>
    </iact:actionData>
  </iact:action>
  <iact:action type="add" startTime="88106">
    <iact:property name="dataType"/>
    <iact:actionData xml:id="d32">
      <inkml:trace xmlns:inkml="http://www.w3.org/2003/InkML" xml:id="stk30" contextRef="#ctx0" brushRef="#br0">25182 14245 544 0</inkml:trace>
    </iact:actionData>
  </iact:action>
  <iact:action type="add" startTime="88134">
    <iact:property name="dataType"/>
    <iact:actionData xml:id="d33">
      <inkml:trace xmlns:inkml="http://www.w3.org/2003/InkML" xml:id="stk31" contextRef="#ctx0" brushRef="#br0">25182 14245 544 0,'269'121'295'1,"-231"-133"-131"-1,-3-1-51 0,-3-10-55 0,-5-5-33 21,-8-6-16-21,-4-2-5 1,-13 2-4 17,-2 7-2-18,0 6-1 16,-8 7-8-15,-20 11 4 1,-5 3-4 11,2 0 11 8,1 34 25-21,1 14 13 0,4 2-9 3,8-6-5 16,5 0 10-19,11-2 4 3,1-9 4 13,0 4-10-15,4-6-11 14,27-4-12-14,-1-12-4 16,6-7-5-17,5-8-2 19,0 0-11-19,3-3-31 1,-3-21-46 14,-3-6-47-15,-28 17-55 18,-7 4-235-17</inkml:trace>
    </iact:actionData>
  </iact:action>
  <iact:action type="add" startTime="88547">
    <iact:property name="dataType"/>
    <iact:actionData xml:id="d34">
      <inkml:trace xmlns:inkml="http://www.w3.org/2003/InkML" xml:id="stk32" contextRef="#ctx0" brushRef="#br0">25844 14507 434 0,'0'0'246'0,"0"0"-75"0,0 0-30 15,0 0-25-15,0 0-20 16,0 0-9-16,4-15-27 18,2-17-18-18,-6-18 20 20,6-8-13-20,-2-2-18 0,1 1-12 20,6 12-1-20,-3 10-6 0,5 12 13 17,7 8-2-17,0 9 1 16,6 8-10-16,8 0-9 18,11 0-5-18,4 0-18 0,5 0-92 18,-5 11-96-17,-33-3-65 14,-8 7-664-14</inkml:trace>
    </iact:actionData>
  </iact:action>
  <iact:action type="add" startTime="88804">
    <iact:property name="dataType"/>
    <iact:actionData xml:id="d35">
      <inkml:trace xmlns:inkml="http://www.w3.org/2003/InkML" xml:id="stk33" contextRef="#ctx0" brushRef="#br0">26389 14402 684 0,'0'0'284'0,"0"0"-134"19,0 0-60-19,0 0-64 1,13 149-20 14,-16-127-6-15,-7 1-31 17,4-20-124-17,6-3-323 18</inkml:trace>
    </iact:actionData>
  </iact:action>
  <iact:action type="add" startTime="88946">
    <iact:property name="dataType"/>
    <iact:actionData xml:id="d36">
      <inkml:trace xmlns:inkml="http://www.w3.org/2003/InkML" xml:id="stk34" contextRef="#ctx0" brushRef="#br0">26422 14023 523 0,'0'0'223'20,"0"0"-89"-20,21-146-58 0,-21 134-66 17,0 12-10-17,0 0-37 16,0 0-142-16,0 15-235 17</inkml:trace>
    </iact:actionData>
  </iact:action>
  <iact:action type="add" startTime="89119">
    <iact:property name="dataType"/>
    <iact:actionData xml:id="d37">
      <inkml:trace xmlns:inkml="http://www.w3.org/2003/InkML" xml:id="stk35" contextRef="#ctx0" brushRef="#br0">26422 14023 499 0,'158'166'253'1,"-158"-122"-81"16,0 10-51-16,0 11-37-1,3 2 2 17,5-9-17-17,9-9 23 17,-1-17-13-17,0-13-10 3,-2-14-5 15,4-5-36-18,5 0-20 17,6-28-6-17,1-5-2 3,1-8 1 15,-8 3 1-18,-3 4-2 19,-7 0 0-18,0 4-3 0,-2 0-29 15,-9 3-88-16,-2 19-70 18,0 6-76-16</inkml:trace>
    </iact:actionData>
  </iact:action>
  <iact:action type="add" startTime="89394">
    <iact:property name="dataType"/>
    <iact:actionData xml:id="d38">
      <inkml:trace xmlns:inkml="http://www.w3.org/2003/InkML" xml:id="stk36" contextRef="#ctx0" brushRef="#br0">27266 14290 454 0,'0'0'195'17,"0"0"-54"-16,0 0 15 15,0 0-58-15,0 0-21-1,-172 41-15 16,130-26-10-15,11 0-18 15,8 2 0-15,14 4-5 16,5 5 4-17,4 2-17 18,4-5-13-18,32-10-3 0,5-13-1 16,5 0-4-15,4-9-13 16,-13-26 4-17,-3-8 5 17,-14 7 9-17,-3 11-3 16,-11 10 3-16,-3 10 0 0,-3 5-3 18,0 0-1-17,0 0 0 16,0 0 2-17,0 23 2 16,-6 2 8-15,-1 2-7-1,4 2-2 18,3-4 0-18,0-8-53 19,0-4-51-19,0-13-69 16,0 0-382-14</inkml:trace>
    </iact:actionData>
  </iact:action>
  <iact:action type="add" startTime="89836">
    <iact:property name="dataType"/>
    <iact:actionData xml:id="d39">
      <inkml:trace xmlns:inkml="http://www.w3.org/2003/InkML" xml:id="stk37" contextRef="#ctx0" brushRef="#br0">27611 13507 596 0,'0'0'177'1,"0"0"-47"0,0 0-52 18,4 195-18-19,-18-102 6 0,-2 6-19 17,3-1-2-17,6 0-5 17,-1-5-11-16,6-9-12 19,-1-13-15-20,-2-18-2 1,2-21-42 15,3-19-53-16,0-13-96 16,0-6-247-16</inkml:trace>
    </iact:actionData>
  </iact:action>
  <iact:action type="add" startTime="90021">
    <iact:property name="dataType"/>
    <iact:actionData xml:id="d40">
      <inkml:trace xmlns:inkml="http://www.w3.org/2003/InkML" xml:id="stk38" contextRef="#ctx0" brushRef="#br0">27695 14149 754 0,'0'0'228'3,"0"0"-163"24,0 0-7-26,0 0-11-1,0 0-30 17,-181-50-12-16,140 35-5-1,8-2-4 17,7 2-77-17,26 6-134 17,0 6-460-17</inkml:trace>
    </iact:actionData>
  </iact:action>
  <iact:action type="add" startTime="90252">
    <iact:property name="dataType"/>
    <iact:actionData xml:id="d41">
      <inkml:trace xmlns:inkml="http://www.w3.org/2003/InkML" xml:id="stk39" contextRef="#ctx0" brushRef="#br0">27869 14352 861 0,'0'0'226'3,"0"0"-89"12,0 0-74-15,0 0-55 18,0 0-8-18,0 0-32 16,0 0-92-15,60 128-128 18,-66-128-565-19</inkml:trace>
    </iact:actionData>
  </iact:action>
  <iact:action type="add" startTime="90416">
    <iact:property name="dataType"/>
    <iact:actionData xml:id="d42">
      <inkml:trace xmlns:inkml="http://www.w3.org/2003/InkML" xml:id="stk40" contextRef="#ctx0" brushRef="#br0">27965 13958 681 0,'0'0'132'17,"0"0"-57"-17,0 0-37 2,0 0-30 17,0 0-8-19,0 0-30 20,14-56-108-20,-14 56-137 0</inkml:trace>
    </iact:actionData>
  </iact:action>
  <iact:action type="add" startTime="90601">
    <iact:property name="dataType"/>
    <iact:actionData xml:id="d43">
      <inkml:trace xmlns:inkml="http://www.w3.org/2003/InkML" xml:id="stk41" contextRef="#ctx0" brushRef="#br0">27965 13958 611 0,'172'214'193'1,"-160"-180"-49"-1,-11 3-35 19,7 10-42-19,-3 7 3 3,3-5-9 18,-1 0 0-20,4-4 7-1,-2-11-25 23,0-7-4-23,2-10-4 0,5-9-8 17,5-8-16-17,8 0-2 17,4-32-5-16,8-22-3 0,4-14 2 17,-5 1-1-17,-8-3 1 14,-6 3-2-15,-11 13-2 19,-4 20-2-18,-11 21-26 0,0 13-76 18,0 0-77-19,0 7-99 2,-9 16-286 17</inkml:trace>
    </iact:actionData>
  </iact:action>
  <iact:action type="add" startTime="90879">
    <iact:property name="dataType"/>
    <iact:actionData xml:id="d44">
      <inkml:trace xmlns:inkml="http://www.w3.org/2003/InkML" xml:id="stk42" contextRef="#ctx0" brushRef="#br0">28642 14386 553 0,'0'0'181'1,"0"0"-73"0,0 0-40 16,166-57-52-17,-154 18-13 18,-12 5-2-18,0 6-1 0,0 8-4 16,-35 3-4-15,-5 15-11 14,-5 2 14-15,-3 0 5 15,0 31 9-15,9 9 39 17,3 1 11-17,11 4 2 16,9 0 2-15,15 0-6 0,1-4-4 14,0-3-1-15,11-2-26 20,23-10-8-20,5-10-13 5,3-13-5 14,4-3-16-19,8-14-38 1,2-34-49 15,-33 21-109-15,-5-8-366 4</inkml:trace>
    </iact:actionData>
  </iact:action>
  <iact:action type="add" startTime="91304">
    <iact:property name="dataType"/>
    <iact:actionData xml:id="d45">
      <inkml:trace xmlns:inkml="http://www.w3.org/2003/InkML" xml:id="stk43" contextRef="#ctx0" brushRef="#br0">29087 13591 565 0,'0'0'84'20,"0"0"-10"-20,0 0-37 0,0 0-28 17,-6 165-5-17,6-135-1 18,0-4 1-17,0 0-4-1,0-11-7 31,10-3-86-31,-10-12-88 0,7 0-266 0</inkml:trace>
    </iact:actionData>
  </iact:action>
  <iact:action type="add" startTime="91478">
    <iact:property name="dataType"/>
    <iact:actionData xml:id="d46">
      <inkml:trace xmlns:inkml="http://www.w3.org/2003/InkML" xml:id="stk44" contextRef="#ctx0" brushRef="#br0">29171 13640 434 0,'0'0'255'1,"0"0"-130"17,0 0-51-18,0 0-30 18,7 176-37-17,-11-135-4-1,-6-4-3 18,4-9-26-17,6-28-74 1,0 0-158 21</inkml:trace>
    </iact:actionData>
  </iact:action>
  <iact:action type="add" startTime="92472">
    <iact:property name="dataType"/>
    <iact:actionData xml:id="d47">
      <inkml:trace xmlns:inkml="http://www.w3.org/2003/InkML" xml:id="stk45" contextRef="#ctx0" brushRef="#br0">29585 16192 520 0,'0'0'271'2,"0"0"-149"15,0 0-12-17,64-118-9 17,-44 60-15-17,8-10-9 1,8-7 0 16,-2-13-12-17,3-6-8 18,-3 0-13-18,-3-5-5 15,4-2-8-13,-9-2-9 13,2-5-14-15,-8-4 6 20,-1-9-5-20,1-5-1 0,-7 3-2 17,-5 7 0-17,2 12 7 3,0 8-10 14,-1-2 3-17,1-3-5 4,-6-4 0 13,5 4-1-17,-9 15 0 19,0 9 0-19,0 13 2 17,0 10-3-17,0 12 2 0,0 15 0 18,0 7 0-18,0 3-2 18,0 0 1-18,0-5 0 4,0-7 0 12,0-2 0-16,-5 0 0 17,-3 3 1-17,2 6-1 3,-7 8 1 14,6 6-2-17,4 3 1 19,0 5 0-19,3 0 0 0,0 0 0 17,0 0 1-16,0 0-1 15,-3 0 2-16,-6 7 2 17,-2 22 11-17,-4 6-3 17,2 8 3-16,-3 6-6-1,2 8-1 18,-5 11-4-17,-4 9-1 0,2 4-2 16,-3 1 1-17,-4-10 2 17,2-16-1-15,7-17 1 13,5-16-4-14,8-14 0 18,3-9 0-18,3 0-1-1,0 0 1 14,0-17 0-14,0-34-2 15,19-14 1-13,7-10-1 17,0 0 3-19,2 4-2 1,-4 6 1 23,2 6 0-24,-2 9 0 0,-1 10-1 19,-6 6 0-19,-1 12 1 1,-6 10 3 15,-5 5-2-15,0 7 0 16,-5 0-1-17,5 0 1 1,5 0 5 19,-1 0 13-19,8 4 19 18,-3 39 9-19,8 19 5 0,6 14-18 17,-1 7-8-17,2 2-9 19,2-9-3-18,-2-8-6-1,-5-22-8 18,-3-10 0-18,-11-21 0 3,-2-9 0 15,-6-6 0-17,5 0-11 19,0 0-39-19,2 0-20-1,4 0-54 22,-7 4-75-22,-6-1-106 0,0 1-772 18</inkml:trace>
    </iact:actionData>
  </iact:action>
</iact:actions>
</file>

<file path=ppt/ink/inkAction3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1-23T19:51:19.310"/>
    </inkml:context>
    <inkml:brush xml:id="br0">
      <inkml:brushProperty name="width" value="0.05292" units="cm"/>
      <inkml:brushProperty name="height" value="0.05292" units="cm"/>
    </inkml:brush>
  </inkml:definitions>
  <iact:action type="add" startTime="4711">
    <iact:property name="dataType"/>
    <iact:actionData xml:id="d0">
      <inkml:trace xmlns:inkml="http://www.w3.org/2003/InkML" xml:id="stk0" contextRef="#ctx0" brushRef="#br0">21788 8644 904 0,'0'0'172'8,"0"0"-66"1,0 0 16-4,205-3-39 1,-136-11-35 2,8 1 13 2,9-4 2-5,-5 2-5 3,0-2-17 0,-10 5 4 0,-10 7-5-1,-2-1-4 0,-5 4-15 2,-11 2-3-3,-3 0 0 1,-13 0-3 2,-9 0-5-3,-3 0-5 2,-6-4 3 2,-9 4-7-4,0 0 8-1,0 0-7 7,0-1-4-7,0-8 0 2,0-11-1-1,-24-15 0 5,-21-17 3-6,-22-10 2 3,-7-8-2 1,-10 0 5-2,-9 2-2 1,2 10-2 1,2 9-1-3,8 14-4 0,13 6-4 1,6 3-1 2,17 7 2-3,13 8-3 2,15 2 7 0,9 7 3 0,5-5-4-2,0 7 6 5,1 0-4-6,2 0 3 3,-5 4-1 0,5 23 2 1,0 8 1-4,0 15-1 3,25 6-2 1,11 17 4-4,8 15-3 7,2-4 2-5,5 5-1 2,-5-4-2-4,-2-7 2 0,-7-2 1 4,-3-3 0 12,-5-8 0-21,-9-18 3 0,-10-15-4 9,-3-17 10-4,-4-13-10 5,0-2 1-4,7 0-3 3,8-42-7-2,6-32-3 2,8-29 10-4,2-28 0 4,-1-34 2-1,-3-26 0-3,1-11-1 4,-5 10-2 0,-6 36 1-5,-5 37 0 5,-2 41-1 1,-6 27 0-5,4 23 1 2,-9 11 0 0,-2 15-1 1,0 2 3-2,0 7 4 2,-17 57-3 3,-31 37-1-6,-12 18-2 3,-9 23 3 0,-2 4-2-2,-3 2 0 2,-6-13-1-2,9-16 2 5,6-30-2-6,10-20 0 5,13-17-3-4,10-18-17 0,16-14-5 2,9-8-7 3,7-8-14-6,0 2-33 4,0 5-21 2,0 6-18-3,0-14-121-4,0 1-147 1</inkml:trace>
    </iact:actionData>
  </iact:action>
  <iact:action type="add" startTime="13087">
    <iact:property name="dataType"/>
    <iact:actionData xml:id="d1">
      <inkml:trace xmlns:inkml="http://www.w3.org/2003/InkML" xml:id="stk1" contextRef="#ctx0" brushRef="#br0">5901 3018 701 0,'0'0'214'5,"0"0"-104"2,0 0-21 1,0 0-20 1,0 0-26-4,0 0 37 5,21-2 8-3,-21 2-21 1,0 0-8-2,0 0-9 5,0 13-4-5,0 18-26 0,0 2 7 2,0 8-12-2,0-4-2 2,0 3-6 0,0-5-4 0,-7-5 0-2,2-7-2 2,-1-12-2 0,3-4 2 0,3-3-1-2,0-4 4 2,0 0-8 0,0 0 4 0,0 0-1-2,0 0 1 2,0 0 0 0,0 0-2 0,0 0 5-2,0 0 3 4,0 0 2-4,0 0 16 0,0 0-6 4,0 8 4-3,27 1-19-1,-4-3 5 0,-3-1 0 3,6-1-5-1,-1-4 8 0,-2 2-9-3,7-2 21 4,-4 0-18-1,5 6 8 0,-5-6 0 0,2 5 1-2,2-2-2 3,-4-3-4 0,5 3 3-2,-5-3-9-1,1 0 14 1,7 2-7 1,-3 2 8 0,-2-4-11-1,8 3 3 5,-1-1 2-7,3 1-2 2,2-1-1-2,-7 4-7 5,4-6 5-2,-6 4-4-1,-5-4 17-2,2 0-17 3,-1 1 7 0,1-1-5-1,6 0-4 2,1 0 0-3,0 0 0 3,5 0 0-4,-5 0 0 4,2 0 0-1,4 0 0 0,0 0 0-1,0 0 0-1,-2 0 0 3,1 0 0-1,-5 0 0 0,2 0 0-3,4 0 0 4,-1 0 0-1,2 0 0-1,-1 0 0-1,5 0 0 6,5 0 0-5,-12 0 0 1,1 0 0 0,-8 0 0-5,2 0 0 5,-2 0 0 2,4 0 0-5,-4 0 0 4,5 0 0-2,-2 0 0 1,3 0 0-3,2-1 0 5,-1-3 0-4,4 1 0 3,-1-2 0-4,1 0 0 4,-1-2 0-2,-1 5 0 3,0-4 0 0,0 4 0-6,-1 2 0 2,-1 0 0 0,-3 0 0 6,-1 0 0-8,-4 0 0 4,1 0 0 0,-1 0 0-2,0 0 0 3,4 0 0-1,0 0 0-1,4 0 0-1,-3 0 0 3,-2 0 0-1,1 0 0 0,-2 0 0-3,2 0 0 3,-1 0 0 1,4 0 0-1,-2 0 0-3,4 0 0 4,-5 0 0 2,3 0 0-4,-8 0 0 1,-4 0 0-3,-3 0 0 0,-4 0 0 4,0 0 0-3,-4 0 0 2,3 0 0 0,-5 0 0 5,4 0 0-7,6 0 0 3,-2 0 0-5,6 0 0 1,-2 0 0 2,7 0 0 1,-1-3 0 0,-4 0 0-2,-1 3 0 3,-1 0 0-2,-8 0 0 2,5 0 0-4,-9 0 0 4,-1 0 0-2,0 0 0 2,-5 0 0-2,-1 0 0-1,-1 0 0 2,-3 0 0 1,1 0 0-2,-4 0 0 2,0 0 0-1,0 0 0 0,0 0 0 0,0 0 0-4,0 0 0 3,0-3 0 6,0 3 0-6,0-2 0-2,0-7 0 1,0-11 0 1,0-11 0 1,0-14 0-1,0 0 0 1,0 0 0 0,0 1 0-3,0 7 0 3,0 15 0 0,0 7 0 1,0 13 0-4,0 2 0 3,0 0 0 1,-4 0-78-2,4 0-75 2,0 10-140-3,0 5-188 1</inkml:trace>
    </iact:actionData>
  </iact:action>
  <iact:action type="add" startTime="22997">
    <iact:property name="dataType"/>
    <iact:actionData xml:id="d2">
      <inkml:trace xmlns:inkml="http://www.w3.org/2003/InkML" xml:id="stk2" contextRef="#ctx0" brushRef="#br0">16025 3100 254 0,'0'0'423'4,"0"0"-303"3,0 0-58 2,0 0 10-2,0 0-40 0,0 0-6 1,0 0 19 0,-4 0 13 0,4 7-3-2,0 8-5 2,0 4-15 0,0 1 5-1,0 0-10 2,-3 2-7-2,3-5-10-1,0-1 0 1,0 0-6 3,0-5-4-4,0 2 4 2,0-2-2 0,0 1 8-2,0 1-9 2,0-4 7 0,0-3-7 0,0-4 2-2,0-2-1 2,0 0-5 0,0 0 2-3,0 0-1 4,0 0 6-1,0 0-2 0,0 0 9 0,0 0-6-2,0 0 7 2,21 0-5 0,4 0 1 0,3 0 4-2,1 0 0 2,8 0 9 0,-3 0-14-1,3 0 15 0,10 0-20 5,-2 0 3-8,3 0-1 2,-1 0 5 2,3 0 4 0,-5 0 2 1,1 0 3-4,3 0-7 5,-1 0 14-4,0 0-8 3,0 0 5-2,-8 0-13-1,4 0 5 2,-2 9-1 0,6 2-7 0,2-2 4-2,1-3-12 2,-3 2 4 0,-2-2-4 0,-5-3 11-2,0 2-11 4,1-3 6-2,-2 1-6-2,-2-3 2 3,1 0-3-3,7 0 3 8,-2 0-3-9,-1 3 2-2,2-3 5 5,7 0-6-1,-4 0 6 2,9 0-4-4,-1 0-2 8,1 0 0-8,4 0 4 4,-2 0-3-3,2 0-2-1,6 0 4 3,-6 0-4-2,2 0 13 5,-6 0-11-6,-1 0 5 7,1 0-6-6,-2 0 1 1,2 0-2-2,-8 0 3 3,5 0-4-2,-4 0 2 2,-3 0 4 1,-2 0-5-1,0 0 2-1,-5 0 1-1,1 0-3 3,1 0 0 1,-5 0 0 0,-5 0 1-6,0 0 0 0,-9 0-2 8,-5 0 3-2,-2 0 2-4,-5 0-1-3,2 4-5 5,2-4 2 0,-11 0-1-1,6 1 1 0,-8-1 0 1,4 0-1 0,-6 0 3-2,0 0-4 4,0 0 6-4,3 0-8 0,4 0 0 2,3-27 2 3,4-9 1-3,-1-7 0-3,2 2 1 6,-3 0 0-3,-2 1-4-4,-3 10 9 1,-4 13-5 3,-3 7 0 2,0 10 0-1,0 0-8-3,0 0-24 0,0 0-30 2,0 0-68 0,-15 22-37-1,7-4-120-1,-1 9-426 2</inkml:trace>
    </iact:actionData>
  </iact:action>
</iact:actions>
</file>

<file path=ppt/ink/inkAction3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1-23T19:52:37.465"/>
    </inkml:context>
    <inkml:brush xml:id="br0">
      <inkml:brushProperty name="width" value="0.05292" units="cm"/>
      <inkml:brushProperty name="height" value="0.05292" units="cm"/>
    </inkml:brush>
  </inkml:definitions>
  <iact:action type="add" startTime="11687">
    <iact:property name="dataType"/>
    <iact:actionData xml:id="d0">
      <inkml:trace xmlns:inkml="http://www.w3.org/2003/InkML" xml:id="stk0" contextRef="#ctx0" brushRef="#br0">10811 6983 822 0,'0'0'343'3,"0"0"-123"4,0 0-63 3,0 0 3-4,0 0-81 0,0 0-35 4,26-48 3-4,12 32-15 0,11-4 8 3,18-4-12 1,14 2 0-5,12 3-13 1,7 2-3 2,-5 9 0 2,-6 5-4-4,-21 3-8 0,-16 0 0 3,-21 0 0 0,-17 0 0 0,-7 0-36-6,-7 0-80 8,0 0-81-3,-11 0-124-3,-18 0-243 2</inkml:trace>
    </iact:actionData>
  </iact:action>
  <iact:action type="add" startTime="12105">
    <iact:property name="dataType"/>
    <iact:actionData xml:id="d1">
      <inkml:trace xmlns:inkml="http://www.w3.org/2003/InkML" xml:id="stk1" contextRef="#ctx0" brushRef="#br0">10753 7373 863 0,'0'0'239'6,"0"0"-70"1,0 0 1 1,158-45-47 0,-81 29-28 0,14-1 0-2,18 3-27 2,3 5-25-1,-7 7-2 2,-10 2-10-3,-11 0-2 2,-15 0-23 1,-12 2-6-5,-14 4 0 5,-15-6-46-1,-11 0-97 0,-10 0-110-1,-7 0-97 0</inkml:trace>
    </iact:actionData>
  </iact:action>
  <iact:action type="add" startTime="12544">
    <iact:property name="dataType"/>
    <iact:actionData xml:id="d2">
      <inkml:trace xmlns:inkml="http://www.w3.org/2003/InkML" xml:id="stk2" contextRef="#ctx0" brushRef="#br0">14590 6019 723 0,'0'0'162'6,"0"0"-111"-1,0 0-2 3,0 0-16 2,-252-115-11-4,88 115 13 0,-30 40-1 2,-24 33 6 2,-6 18 4-3,6 31 11-2,21 21 1 3,33 23-19 2,40 26-1-5,38 9-25 4,45 16 9-1,41-7-2 0,31-6 8-3,96-17-3 4,79-18 17-1,80-23 7 1,82-41-11-4,52-66-7 3,-8-39-12 2,-55-113 4-4,-98-64-19 0,-108-58 2 2,-100-39-3 1,-51-21-1-2,-60 0-1 0,-72 31-5 2,-52 33 2-3,-49 31-12 2,-21 37-72-2,141 146-89 4,22 17-189-4</inkml:trace>
    </iact:actionData>
  </iact:action>
</iact:actions>
</file>

<file path=ppt/ink/inkAction3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1-23T19:52:37.465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00B050"/>
    </inkml:brush>
    <inkml:brush xml:id="br2">
      <inkml:brushProperty name="width" value="0.05292" units="cm"/>
      <inkml:brushProperty name="height" value="0.05292" units="cm"/>
      <inkml:brushProperty name="color" value="#7030A0"/>
    </inkml:brush>
    <inkml:brush xml:id="br3">
      <inkml:brushProperty name="width" value="0.055" units="cm"/>
      <inkml:brushProperty name="height" value="0.055" units="cm"/>
    </inkml:brush>
  </inkml:definitions>
  <iact:action type="add" startTime="2373">
    <iact:property name="dataType"/>
    <iact:actionData xml:id="d0">
      <inkml:trace xmlns:inkml="http://www.w3.org/2003/InkML" xml:id="stk0" contextRef="#ctx0" brushRef="#br0">4416 6421 136 0,'0'0'381'3,"0"0"-232"4,0 0-30 1,0 0 17 0,0 0-32-1,0-8 9 0,0 8-9 2,0 0 4-2,0 0-21-1,0 0-9 2,0 0-14 0,0 10-13 0,0 11-5-2,0 6-22 2,0 2 1 0,0-2-14 0,0 2-5-2,0-4-2 2,0-3-4 0,0-1 5 0,0-8-1-2,3 0 6 2,-3-8-7 0,2-3 7 0,1 1-6-1,2 0 5 0,1-3-8 2,7 2 5-2,-2 1 2-1,2 0 0 3,3-3 2 0,2 0 3 1,0 0 5-4,3 0-10 1,-1 0 6-2,0 0-9 3,1 0 5-2,5 0-2 2,-6 0 4 0,8 0-3 5,-2 0-4-11,1 0 0 6,6 0-5 3,-2 0 7-3,-2 0 2-2,1 0 9-2,-5 3-14 6,0-3 3-3,2 0-2 2,-2 0 2-2,7 0-3 0,-5 0-3 0,2 0 4-2,-1 0-4 4,-4 0 14-1,4 3-12 0,-3-3 9-3,-5 0-8 4,5 0 2 0,-2 0-3-2,-3 0-2-1,0 0 3 1,1 0-4 3,-3-3 0-4,6 0 0 2,-3 0 0-1,4 3 0 3,-2 0 0-5,-2 0 0 1,2 0 0 2,-6 0 0 3,6 0 0-5,-2 0 0 0,3 0 0 1,-1-3 0 3,4 3 0-3,-7 0 0-2,6 0 0 3,-6 0 0 3,8 0 0-5,1 0 0 0,3 0 0 2,4 0 0 4,0 0 0-6,-3 0 0 3,7 0 0-4,-9 0 0 3,6 0 0-2,3-5 0 0,-3 0 0 2,2 0 0 2,-7 1 0-4,1 1 0 2,-6 1 0 1,2 2 0-1,2 0 0-2,-2 0 0-1,1 0 0 2,4 0 0 2,2 0 0-3,-4 0 0 2,1 0 0 0,-10 0 0 3,3 0 0-5,-2 0 0 3,-4 0 0-2,6 0 0 0,-4 0 0-3,-2 0 0 4,-1 0 0 0,1 0 0 0,-4 0 0-3,-4 0 0 4,1 0 0-1,0 0 0 0,-7 0 0-2,2 0 0 2,-3 0 0-1,-4 0 0 2,-1 0 0-4,0 0 0 4,0 0 0-1,0 0 0 0,0 0 0-2,0 0 0 2,0-8 0 2,0-7 0-3,0-10 0-3,0-12 0 5,-6-8 0 1,-2-3 0-4,2-6 0-1,-3 7 0 4,8 5 0 5,1 14 0-8,0 13 0-2,0 9 0 4,0 6 0 2,0 0 0-5,0 0 0 0,0 0 0 3,0 0-117 4,0 32-87-3,0-11-151-4,0 0-927 0</inkml:trace>
    </iact:actionData>
  </iact:action>
  <iact:action type="add" startTime="8838">
    <iact:property name="dataType"/>
    <iact:actionData xml:id="d1">
      <inkml:trace xmlns:inkml="http://www.w3.org/2003/InkML" xml:id="stk1" contextRef="#ctx0" brushRef="#br1">32497 6382 184 0,'0'0'102'5,"0"0"-92"4,0 0 32-2,0 0 7 0,0 0-19 4,0 0 25-6,0 0 24 3,0 0 17-2,8 11 30 2,-8-3-16 0,0 4-7-2,-5-2-41 4,-12 2-7-5,-2-1-27 4,-4-2-3-2,-2-3-7 2,1-4-2-4,-4-2-4 3,-8 0 5 0,-2 0-2-1,-5 0-7 0,-5 0 8 1,-6 0-1 1,-1 0 17 0,0 0-5 2,-1 0-3-1,-1 0-8-8,-1 0 1 2,-1 0 0 4,-5 0-12 0,-9 0 1-2,-11-2-3 4,-7-2 29-4,-9 4-27 3,-10 0 8-2,2 9-3 4,7 16 1-5,-8-2 5-2,8-10-6 5,-2-4-2 1,-4-9-5-3,-4 0 23-2,-3 0-22 2,-1-9 4 3,-8 1-7-1,-7 0 3-5,-11 8 1 2,-15 0 1 4,-8 0 0-4,6 0-2 2,-2 0-4-2,8 0 3 4,-4 8-4-4,6 0 2 2,-2 4-2 3,12 0 1-4,6-7 0 1,2-2-2-4,3-3 4 4,0 0-4-2,3 0 4 2,0 0-1 6,6 0-1-5,-8 0 6-7,-5-3-4 4,-8-2-2 1,1 1 1-1,-2 4-1 2,-2 0 0 2,-4 0-3-4,-1 0 2 2,0 12 2-2,-7 5-4 2,14 0 8 1,2-7-9-4,8 0 7 8,3-5-3-6,1-5 0 3,8 2 0-5,4-2 1 0,3 0 1 1,1 0 0 2,2 0 0 0,-1 0 3-2,-5 0-3 5,3 0-3-4,11 0 1 1,6 0-1-3,15 0 0 2,2 0-2 4,6 0 0-5,-7 0 6 1,6 6-4 1,-8 9 3-2,1 1-4 0,1 1 2 2,-1-9 0 0,5-2 0 0,5-6 1-2,8 0-2 4,13 0 2-4,13 0-3 2,6 0 4-1,5 0-1 2,0 0 0-2,-2 0-1 4,1 0 0-3,-4 0-1 0,5 0 1-6,9 0-1 5,1 0 0 2,-4 0 2-3,4 0 1 4,-5 0 1-1,-6 0-6-4,-6 0 3 0,-7 0 0 4,-10 0 0-1,-4 0-1-2,0 0-1 2,4 0 0 2,0 0 2-4,6 2 1 1,-3 13-1 0,-5 5-5 1,-5-1 2 0,1 1 0-2,4-3 0 4,0-5 3-5,4-5-3 4,11 2 2-1,4-1 1 0,13 3 2-3,5-2 0 4,5-1-3 1,4 4 1-1,6 6 0-3,0 8 2 5,0 14-2-8,0 19 1 1,0 19 1 4,3 27-2 1,13 24 2-2,-1 17 5 0,-5 9-6 1,3 2 9 0,-10 1 2-2,-3-2-6 4,3-1-1-2,-3-9-4 1,0-2 8-1,0-1-9 2,0 1 9-9,0 4-7 7,0 2 1 0,0-2-3 1,0-2 1-4,0-2-1 3,0-10 1 0,0-17-2-2,0-20 3 2,0-13-2 2,0 0 0-4,-6 7 1 0,-3-1 0 3,8 2-1-2,-2-10 0 2,3-14 0 1,0-7 0-2,0-13 0-3,0-6-2 1,3-12 5 6,13-3 1-11,-8-10-3 9,5 3-2-5,0-2 1 6,2 4 0-6,1 2 0 3,-7-6 0-1,2 2 0 2,1-4 0-4,-3-3 2 4,6-5-1 2,1-1-1-4,2 3 1 1,2-10-1 0,2 3 0-5,5-3 0 4,1 0-1 1,1 0 3 0,9 0 6-2,-2 9 22 3,7 7 21 3,10 8-31-4,12-2-7-4,3-3-7 2,7-4 2 1,6-7-3 1,3-3-3-2,9 0 8 7,12 2-5-6,2 0 15-2,13-1-8 0,5 1 7 5,11-5-13-4,5-2 10 2,8 0-6 4,-4 0-2-6,6 0 1 1,-1-9 0-1,3-4 2 1,-5-2-7-1,-8-2 10 2,1 5-14 2,-1 1 5-4,1 2-4 0,1 2 6 2,6 1-1 0,-8 4-5-3,1 2 8 7,5 0-9-2,1 0 13-3,2 0-10-4,0 0 2 6,-5 0-4-2,-3 0 3 0,-4 0-4 4,-6 0 2-5,-11 0 0-1,-3 0 1 3,-6 0-6 4,-1 0 6-6,7-7-2-2,8 5 1 4,4 0-4 2,-2-2 2-1,2 2 0-3,-1-4-1-1,-6 6 2 5,-2-6-2-4,5 3 3 0,-2-2 0 2,-1-4-1 0,-3 4 3-2,-5 0-4 7,12-3 0-1,-1 8 0-11,1-3 0 5,-1 3 0 0,-9 0 0 2,-5 0 0 0,2 0 0 0,9 0-3-3,6 0 6 5,8 0-6-3,2-4-1-1,1-4 3 2,-10-1 1 0,7 1 0 0,-8 0-2-2,-2-1 4 6,1-6 3-6,-5 2-2 4,-13-1-3-7,-5-6-3 4,-17 6 3 1,-19-2 3 2,-11 7-3-4,-17 1 0 3,-8 3 0-2,-7 5-4 0,7-3 8 0,8 3-8-1,12 0 4 5,17 0-1-5,10 0 0-1,0 0-4 3,-8 0-3 0,-8 0 4-2,-6 0 3 2,-5 0 2 0,-14 3-5 0,-11-3 8 0,-11 0-8 0,-9 5 4-1,5-2-4 0,-8-1 2 3,4-2 0-1,5 0 0-2,0 0-4-2,4 3 6 1,6 1 0 1,5-3-5 3,-2 3 5-3,0-4-3-3,-6 3-3 5,-12-3 2 1,-1 0 2-5,-3 0-3 3,5-12 1 1,4-25-11-3,-6-19 14 2,5-14-4 0,-11-20 4-2,-1-16-2 2,0-18 2 0,0-8 1 0,0-6-1 0,-13-3-1 1,6-5 2-1,0 0-2 1,1 8 4-4,2 7 1 1,-1 13-3 2,1 13 0-3,4 11-2 7,0 2 2-6,0 14 0 1,0 6 0 1,0-2-3-1,0 7 6-1,0 1-2 2,0 6 1 1,-3-2-4-2,-1-1 1-2,-1-2 1 4,-3 9 0 2,3 4-1-4,-1-3 0 2,2 8 0-2,1-9 0-6,0-4 2 9,0 2 2-3,-4-4-1 2,3 3-4 0,-2 5 1-1,6 4 1-2,-3 11 0 0,3-1-1 4,0 5-1-2,0 1 4-3,0-3 0 2,0 0 0 1,0-5-4-2,0-7 1 6,0-1 1-6,0-6 0-3,0-1-1 6,-7 10 1 1,-6 8-1-4,3 6-1 2,-5 4 4-2,1 4-5 5,2 2 3-4,3 1 0-1,-2 3-1 2,-2-5 1-3,0 3-2 4,-6-8 1 1,3 4 0-4,-3 2 2 4,6 6 3-5,9 4-2 4,-5 2-4-6,6-1 2 7,2-3-2 0,-7-2 1-7,8-8 1 7,-3 0 0-3,3-7 0 0,-2 2-2-1,-4-1 4 4,1 4-1-2,3 1-1 1,2 7 0-3,-2 4-1 2,2 10 0-3,-3 3 1 2,-3 2 0 2,3 0-1-4,2-4 2 4,1 4-1 1,0-3 2-4,0 2-4 0,0 1 2 3,-3-4-1-2,-4 4 1-1,1 0-2 4,-4-3 1-2,1 3-2 2,-11-2 1-5,4-2 4 3,0 0-5-4,-4 0 7 6,8-1-6 0,1-1 2-3,-2 6-3-2,-8 0-7 3,-18 2-60-1,-38 32-33-1,-20 20-64 2,49-30-124 0,2 8-256 1</inkml:trace>
    </iact:actionData>
  </iact:action>
  <iact:action type="add" startTime="12565">
    <iact:property name="dataType"/>
    <iact:actionData xml:id="d2">
      <inkml:trace xmlns:inkml="http://www.w3.org/2003/InkML" xml:id="stk2" contextRef="#ctx0" brushRef="#br1">22326 8427 360 0,'0'0'125'4,"0"0"-22"4,-177 138 52 0,100-99-58 1,-2-2-46-2,-13 0-11 2,3 0-3-2,-16 0-7 0,-12 1 4-2,-11 5 12 3,-17-2-4 2,-4 1 1-4,-5-3-10 2,-5-10 6 0,-5-9 2 0,-6-10-1 1,-5-10-16-3,-11 0 0 2,-22-2 13 0,-29-31-3 1,-29-13-6-1,-26-2 11-1,-6-4-22-4,-7-2-6 6,7 3 15 2,17 1-16-2,4 6 3-5,6 9-7 3,4 4 3 0,-6-1-3 1,-3 2-4-2,15 0-2 2,13-1 2 0,20 3-1 0,24 1-1-1,20 0 4 0,20-1-2 2,10 2-1-2,6 1-1 1,8-3 3 1,-2-6-1 0,10-3-1-5,14 1-2 1,27 2 7 3,22 11-9 1,22 7 6-4,10 7-6 4,5 9 3-1,-9 0 0 0,-13 0 30-2,-17 0-6 2,-16 0-4 2,-17 12-13-4,-9 1 7 0,6-1-12 3,-3-1 3-2,2-7-3 5,4 5 0-6,-5-1-1 3,5 2-1-2,4 2 0-5,6 0 0 6,11 1 0 2,22 1 2-4,10 0 2 2,14-3-1-1,13-3-3 2,-2 1 1-3,-1 8-1 1,-12 0 0 0,-2 1 0 3,-2 0-2-4,6-1 4 0,1-3 1 4,7 1-2 1,0-2-2-4,-1 2 1 1,1-4 0-5,1 0 0 6,5-6-1-4,9-1-1 2,-1-4 0 3,11 0 1-2,-1 0 2-3,-3 3-6 4,-17 4 5-1,-5 5 0 0,-11 6-2-2,6-5 1 0,8-2-1 4,6-3-4-2,11-5 1-3,4-3-7 4,1 0 9-1,-4 0-15 0,-7 0-9-2,-4 0 18 3,-1 0 6-2,-2 0-3 1,7 0 1-3,5-3 4 4,5-2-3-1,3 2-5 2,-1-4 2 1,4 3 3-7,-3 4 3 3,0-3 0-3,-3 3 0 3,-1 0 1 2,-1 0-1-1,1 0 1-3,4 0-3 7,0 0 6-3,3 0-2-2,-7 0 0-1,-7 0-2 1,-5 0 0-2,-9 0 1 4,5 0 0 0,1 0-1 0,8 0 1-3,4 0 0 0,7 0-2-1,3 0 4 7,0 0-1-6,0-2 0 3,0-21-1-6,9-2 0 9,5 5 0-4,6-2 0-2,-1 3 0 0,3-5 0 1,3-4 2 1,2 5 1 0,1 4 0 0,-2 2-5-2,-3 5 4 7,-3 2-2-6,1 1 5 0,-3 1 7-3,7 2 2 3,-5-1-9-1,-4 2 6 2,-4 3-9 0,-6 2 10 1,-6 0-11-4,0 0 1 5,0 0-2 1,0 0 0-7,0 0-1 1,0 0 1 2,0 0-2 4,-8 17 4-5,-21 22-3 0,-11 13 4 3,-7-5-5 0,-3 0 2-3,0-8-1 2,7-5 0 1,5-8 0 2,12-12 1-7,15-3 0 1,5-5 1 2,6-6-1 0,0 3 11 0,0 5 0 1,30 1 15 0,24 2 12 6,5 0-18-9,-8 0-14 0,-8-2 3 1,-9-1 6 2,-7 4-11-1,2-7 0-1,2 3-4 5,9-8-34-5,13 0-93 3,2 0-64-4,-34 0-123 7,3 0-509-8</inkml:trace>
    </iact:actionData>
  </iact:action>
  <iact:action type="add" startTime="14463">
    <iact:property name="dataType"/>
    <iact:actionData xml:id="d3">
      <inkml:trace xmlns:inkml="http://www.w3.org/2003/InkML" xml:id="stk3" contextRef="#ctx0" brushRef="#br1">10881 6609 341 0,'0'0'192'6,"0"0"-45"1,0 0-5 0,0 0-59 1,0 0-32 0,0 0-18-2,-171-23-3 2,134 16-3 1,-3-3-9-1,-4 3 10-3,-5 4-2 5,-6 0-2-4,1-1-10 5,-2 4 1-7,1 0-8 3,0 0-3 1,-2 0-2 0,-1 0-1-2,-4 10 1 2,-2-3 0 2,-3 3 2-3,6 0-2-1,-1 4 0 2,-2 1-2 0,3 4 3-2,2 1 2 4,2 0 6 0,5 2 5-4,0 1-8-1,7-3 9 2,-4-3-4 2,10-7-4-2,-2 2-5-1,1 0 2 2,-4-2-5 2,-4 7 0-1,-1 0 2-2,-2 3-2-2,5 1-1 2,5 0 24 1,4 4-12-2,5-3-11 6,4 1 6-5,2-6-4 2,7-3 4-7,3-2-5 6,3-4 1 0,0 2-5 0,-3 2 5-2,2 5-2 4,-7 2 1 0,3 7-1-3,4 9 1-3,3 1-1 3,2-1 2 3,5 5 0-4,1-1 1-1,3 0-3 4,-1 6 1-1,-2 2-1 0,-2 5 2-2,-2-2 1 2,6 1-2 0,-2-4-2 3,3 8 0-6,0-8 5 2,0 7-3-1,0-3-1 1,0-1 0 4,0 6 6-3,7-3-2 0,13 9 6-4,-1 3-10 3,-4-1 2 5,-2 1 3-7,0-3-4 2,-3-11-1 1,-7-1 0 0,-3-1-1-2,0 6 3 1,0 8 0 3,0 6-2-1,0 5-2-3,0 4 2-3,4-3 0 5,3-7 0 3,2-7 0-5,1-12 3 0,3-4 0 4,5 6 3 0,5-6-6-3,-6-1 1-4,6-2-2 5,-7-3 0 2,0 4 5-4,0-7 3 0,0-2-1 1,0-3-6 4,1-8 5-5,-1 0 2 1,-1 2 2 0,2 0-5 3,2 0-6-5,-1-3 1 2,0 0 0 1,-2-1 0 0,6 2 1 0,6-2-3 0,8 5 4-2,12-4-2 7,1 0 3-5,7-5-4-5,8-3 1 7,0-2 0-4,3 0 0-1,-1-1 0 4,-12 2 0-1,0 0-1 0,-2 2-1-3,-4-3 4 4,4-9-2-1,3-3 2 3,6 0-4-4,6-3 1-3,6-19 0 5,10 0 1-2,-5-2 0-1,-1 8-3 0,0 4 6 7,-10-1 4-6,9 1-6 1,-3-2 4-4,-8-3-1 5,-1-6-3-4,0-9 0 3,-2 0-1 0,5-10-1 0,1-6 1-2,-7-2-2 2,-2-6 5-1,-5-10-2 2,-15-10 0-2,-9-13-2 0,-9-4 0-1,-11 3 1 4,3 9-1-4,-3 8 1 2,-1 11-2 0,-1 4 4 0,7-3 0 0,-6 4 0 3,4-4-4-4,-6-9 2-1,5-11 0-2,-11-18 0 4,-1-7 0 0,0-3-1 0,0 11 1-2,0 21-2 2,0 18 4 0,0 14-2-1,0 3 3 0,0 5-5 1,0-4 2 0,0-8 0-1,0-7 0-1,0-14-1 3,0-12-1-1,0-4 4 0,-13-2-1-2,-4 6 1 2,-2 4-4 0,3 5 1 1,-3 6 1-4,4 4 0 6,1 10-1-1,10 4 1-4,-4 12 0-3,8 5-2 4,-3 7 4 2,-2 0 0-1,-3-4-2-1,-6-8 0 0,-5-7-1 2,-9-4 1-4,-9 0-1 3,-7 10 1 0,-11 9-2 4,-6 13 4 0,-8 10-2-11,-2 6 4 7,-2 0-2-3,9 0 1 1,17 0 7 4,6 0-6-1,8 0-2-2,17 0-2-3,6 0 0 4,5 17-3 0,5 7 3 0,0 19-38-2,0-18-81 3,0 1-164-2</inkml:trace>
    </iact:actionData>
  </iact:action>
  <iact:action type="add" startTime="19095">
    <iact:property name="dataType"/>
    <iact:actionData xml:id="d4">
      <inkml:trace xmlns:inkml="http://www.w3.org/2003/InkML" xml:id="stk4" contextRef="#ctx0" brushRef="#br2">6017 9945 302 0,'0'0'229'4,"0"0"-98"4,0 0-67 0,0 0-6 0,0 0-44-2,0 0 33 2,0 0 7 0,-66 4-8 0,40-4-8-2,1 0-6 2,-1 0-3 0,-5 0-1 0,1 0-9-1,1 0-1 0,2 0 2 1,-1 0-5 0,2 0-5-2,-3 0-9 3,9 0 7-2,-5 0 1 2,-1 0 2-3,0-4 5 1,-2-1 0 1,-1-3-1 0,2 1-13 0,-2 1 12 0,1 6-13 0,-1 0 2 0,-6 0 3-1,-1 6 11 0,3 11 2 2,-2 0-7-2,5 0-1-1,2-2-11 2,-4 1 8 0,5 1-5 0,-2 2 5-2,-2 3 3 3,2-1 4-2,7-4-5 5,-1-3-6-5,4-1-1-3,6 1-2 3,-14 3 4 0,7 6-5-1,-5-1 14 2,-3 7-12 0,-1 4 12 0,2 4 1-1,-2 8-1 0,1 3-3 1,2 9-1 0,0-3 2-3,6 1 1 3,-8-1 3 1,5-5-13-1,-6-6 1-2,4 1-4 4,5 2 1 1,-6 1-1-1,6 10 1-10,-1 0 5 7,4-1 0 1,1 4 18 3,0-4-8-4,2 4 16-2,1-7-17 3,2 1-3-1,1-6-8-1,6 2 0 2,1 6 1 1,-6-3-1-2,5 1 2 0,-3 2-3 0,1-2 18 1,-1 8-13 0,1 5-3-2,5 6-5 3,-4 4 7-2,-2-8 3 2,3-5 6-4,-5-4-7 3,5-15-5 0,1-6 11 0,-2 0-13-2,5 1 9 2,0 7-9 0,0 7 1 0,0-3 2-2,5-1 4 2,2-8-8 3,9 0 9-3,0 0 6 2,7-5-14-7,-1-3 12 4,-2-9-12 0,8-3 7-2,-7-5-7 5,5 3 1-1,-1-7-1 4,7 6-1-10,4 0 2 2,5 0-3 2,2 1 7 4,2-6-6-6,3-5 11 2,0-1-11 0,0-5 2 3,-3-1-3 0,-6 2-1-7,7-2-1 4,-13 5 2 1,1-3-2-2,2 5 5 2,-7-3 2 3,7-1-2-2,-1-5-6-4,-3 0 3 1,4 0-1 1,-5 0-2 2,-1-2 0-4,6-11 2 3,1 4 2 0,3-4 2 5,1 5-2-3,2-3 1-8,-4 5 0 5,-1-1-2-2,-2 3 0 1,-1 1 0 3,-3 0-1 3,-2-4 2-6,-2-6-4 6,-2 0 7-12,-1-9-8 7,4 1 4 2,-5-1 0-3,-1-1-2 3,1 6 2 2,2-2 0-2,-3 3 1-6,2-1-2 4,-2 0 2 0,-3 0 0 1,6-6 0-2,3 1-2 2,-4-1-1 3,4-1 2-4,-5 0 0-1,-3 1 0 1,5 1 0 0,-9-3-4 1,3-9 4-2,-1-5 0 2,-4-6-5 0,1-3 7 0,-3 0-4-2,0 4 1 4,-4-1 1-4,-1-6 0 5,2-2 0-9,-8-8-1 7,-2-8 2-1,0-4-2 0,0 0 3-2,0 0-3 2,0 3 2 3,0 1-2-5,0 0 1 0,0 5 0 1,0 4 0 3,0 4 0-3,-2 6-4-2,2 6 9 3,0-1-5 3,0-2 3-3,0 0-6-6,0-3 3 8,0-1 0-3,0 5-3 2,0-1 5-5,0 5-6 5,0-3 8-1,0 3-3 3,0-2 1-5,0 4-4 4,2 0 2-2,-2-1-1-4,0-5 1 3,0 1-2-1,0-7 2 4,-4 3-3 0,-17-1 2-5,4 7 2 0,1 9-2 3,-3 4 2-1,5 4-2-1,-7 1-3 3,1-4 4 1,0-1-1 0,-6-4 1-7,8 6 0 4,1 6 2 1,-6 10-1 4,-6 10 1-6,-5 2-4-3,-9 0-1 7,-8 11 3 1,2 19 0-3,5 0-1-5,4 5 1 4,3 2-18 1,13 5-34-2,11 0-86 3,13-27-78-3,0-5 0 3</inkml:trace>
    </iact:actionData>
  </iact:action>
  <iact:action type="add" startTime="21434">
    <iact:property name="dataType"/>
    <iact:actionData xml:id="d5">
      <inkml:trace xmlns:inkml="http://www.w3.org/2003/InkML" xml:id="stk5" contextRef="#ctx0" brushRef="#br2">18380 114 273 0,'0'0'87'5,"0"0"-42"3,0 0-16 0,0 0-26-1,0 0-2 0,0 0 3 2,0 0 26-2,-89 43 7-1,83-32 3 2,1 6-2 0,-2 5-25 0,-1 1-4-1,-4-3 13 0,3-6 80 3,-1-6 15-3,-3-3-10-2,-4-1-30 3,-4-4-4 2,-2 0 18-4,-7 0-20 0,-7 0 36 2,-13 0-19 2,-14 5-5-6,-7 3-5 8,-9 1-13-2,-13-3-16-1,-8-4-3-6,-15-2-8 7,-22 3-11-5,-18 1 17 3,-12 4-13-2,-3 3 10 0,-19-5-14 4,4 2 1-4,-2-8-12 3,2 0-6-2,12 0-10 2,16 0 0-4,7-8 0 3,12 2 0 0,12 2 0 0,12 4 0-2,5 0 0 2,4 4 0 0,-1 18 0 0,-8-1 0-2,-5 0 0 2,-3-5 0 2,-6-1 0-4,9-3 0 0,-1-4 0 2,8-3 0 0,2-1 0 1,-2-4 0-5,0 0 0 5,11 0 0-1,3 0 0-3,18 0 0 4,10 0 0-1,10 0 0 0,9-4 0-2,12-1 0 2,6-3 0 1,4-1 0-3,5 6 0 1,-2 1 0 5,6 2 0 2,-6 0 0-12,-14 0 0 0,-11 0 0 6,-6 17 0 7,-9 0 0-4,7 2 0-11,0-3 0 4,9-4 0 6,18-1 0-4,8-5 0 0,12-3 0 2,3-1 0 0,4-2 0-3,-1 0 0 4,4 3 0-1,3-3 0-1,0 0 0 0,0 0 0 1,0 7 0 1,0 8 0-2,0 22 0-1,0 13 0 2,0 16 0 2,0-2 0-4,0 5 0 0,0 0 0 5,0 1 0-1,0 3 0-5,-6 0 0-1,4 6 0 4,-6-1 0 2,8 13 0-4,-1 8 0 0,1-5 0 4,0 5 0 1,0 13 0-6,0 10 0 0,0 6 0 4,0 15 0-1,9 0 0-4,-2 1 0 4,-3-3 0 2,0-9 0-2,-4-11 0-2,3-15 0-1,-1-2 0 9,2-8 0-3,1-5 0-8,2 10 0 1,9 2 0 6,4 9 0 1,-1 7 0-1,-2-21 0-9,1-20 0 6,-4-24 0-1,-7-23 0 4,5-8 0-2,4-9 0-2,11-4 0-1,11 5 0 4,3-3 0 1,8-5 0-3,2 1 0-3,8-2 0 5,11 1 0-1,14-5 0 0,23-2 0-2,31 0 0 3,39-2 0 5,24-21 0-9,24 3 0 0,18 11 0 1,-9 9 0 2,-17 0 0-3,-15 0 0 3,-14 0 0 0,5 12 0 0,-2-10 0-2,6-2 0 3,5 0 0 0,-5 0 0-3,-7 0 0-1,-15-7 0 4,-8 0 0 1,-16 2 0-7,1 5 0 6,-3 0 0-1,-5 0 0 1,-7 0 0-5,-3-8 0 5,6-4 0 1,8 1 0-4,9 0 0 2,2-4 0 0,-7 7 0 0,-1 4 0-2,-10 3 0 1,-21 1 0 2,-7-4 0 1,-16-1 0-1,-14-3 0 0,-11-4 0-4,-15-2 0 0,-5-3 0 1,-20 1 0 2,-3 7 0 0,-16 4 0-1,-3 2 0 2,-7 3 0-3,-3 0 0 3,1 0 0-4,-1 0 0 3,3-3 0 0,2 1 0-2,-5 2 0 1,0 0 0 2,4 0 0-1,-4-3 0-2,2-11 0 4,8-16 0-2,-2-14 0-4,7-23 0 4,2-20 0 2,2-14 0-4,-1-12 0 0,-3-13 0 4,-4-18 0 1,-11-18 0-4,0-24 0-4,0-22 0 4,0-9 0 3,-13-3 0-7,-8 13 0 6,1 19 0 1,3 25 0-2,2 15 0-5,2 3 0 6,-1 11 0 1,0 5 0-4,0 5 0 2,-8 12 0 2,2 14 0-1,0 21 0-3,-1 25 0 0,4 20 0 2,7 19 0-1,1 4 0-1,5 6 0 0,-1-5 0 4,0 2 0-4,-6 0 0 2,0-3 0 2,-4 4 0-2,1-3 0 0,4 2 0-2,1 0 0 0,5 4 0 2,1 2 0-2,3 0 0 2,0 0 0 0,0 0 0-3,0 0 0 6,0 0 0-2,0 0 0 0,0 0 0-6,0 0 0 5,-5 0 0 1,-6 0 0-2,-7 0 0-3,-6 0 0 6,-8 0 0-1,-3-5 0-6,-10-4 0 6,-7 1 0 1,-12-3 0 0,-18 1 0-5,-13 4 0 6,-5 6 0-3,3 0 0-3,10 0 0-3,10 4 0 7,17 15 0 4,13-2 0-5,10 0 0-3,12-6 0 1,10 6 0 2,-2 11 0 0,1 21-46-1,-1 26-78 1,1 26-58 0,16-53-97-3,0 0-296 7</inkml:trace>
    </iact:actionData>
  </iact:action>
  <iact:action type="add" startTime="24796">
    <iact:property name="dataType"/>
    <iact:actionData xml:id="d6">
      <inkml:trace xmlns:inkml="http://www.w3.org/2003/InkML" xml:id="stk6" contextRef="#ctx0" brushRef="#br2">12685 3900 425 0,'0'0'69'4,"0"0"-35"3,0 0-18 3,0 0-13-4,0 0 5 1,0 0 22 0,-14 0 74 2,14 0 14-4,-3 0-28 3,-3 9-10 2,-1 13-10-4,-3 3-41 0,2 7-1 3,-5-2-7 0,-3 7-4-3,2-1-4 2,-6 4 1 1,-1-1 1 1,-5-4 6-6,-1 3-3 1,1-7-7 3,-3-1 6 2,1-1-4-3,-2-1-1-2,-4 3-6 5,-3 2-2-1,-3 2 1-3,7-1 1 0,-2-4 8 2,3-6-6 0,5-5 11 2,-4-3-12-2,0 1 1 2,0 0-2-5,-9 2 3-1,-1 4 2 5,0-1-4 2,-2 3 0-6,2-5 0 2,2 1 9-1,-1-3-6 5,-1-3-1-6,-2 2-5 1,-7-2 0 0,-3-2 0 5,-1 1-1-5,-3 0 4 2,-1-3-6 0,-1 6 5 2,-8 0-6-1,-7 2 9 1,-7 4-5-7,-6-3 3 3,-5 2 23 0,-1 1-7 2,0 2-18 0,-3 6 6 0,-1 5 5-2,6 9-9 2,-2 3 6 0,13 3-7 0,2-6 0-3,3-3-6 6,4 5 3-2,-3 1-2 1,-2 9 1-9,8 1 1 8,-4 10 1-2,4 0 12-1,7 0-2 2,-3 1 7 3,7-7-19-2,5-8 7-3,4-12-5 1,8-5 5-2,12-17-9 4,4 4 1-4,12-1-1 3,2-4 0 0,-3 1 7 1,7-1-6-5,-4-8 2 9,6 1-3-5,-5-7-2 4,7 1 1-11,0-2 1 4,-1-4 0 3,-2 0 0 0,2 0-2-3,1 0 4 3,-1 0-3 3,3 5 1-5,-8 5 0 0,0 2-7 5,-4 5 7-2,2-5 0-2,4-1 1-2,-1-9-1 0,5 1 0 4,2-3 1-4,0 0 1 4,0 0-4-1,0 0 2 0,0 0-5-2,0 0-1 3,0 0 2-3,0 0 3 3,0 0 2-3,0 0-3 2,0 0 5 2,0 0-3-2,0 0 0 3,0-11-9-8,0-31-2 6,0-21 11-3,15-9-2-2,-2-2 4 5,3 2-4 2,-4 1 5-6,-2 21 0 1,-3 16-1 1,2 12-4 1,-6 17 4 0,-3 5-2-1,0 0 0 2,0 7 0-2,0 47-1 1,-14 18 1-2,-12 10 3 4,-3-1-2-5,5-2 9 8,1-3-8-4,-2 3 0 3,2-9 4-11,5-11 0 4,4-20 1 4,12-16 2-4,-1-14 2 2,3-9-5 1,0 0 16-3,37-9-12 6,29-28 7-5,8-3 5 2,10-4-1 0,-2 6 12 0,-11 4-5-2,-12 8-3 3,-18 5-18-2,-8 11 0 1,-14 2-6-2,-6 4-2 1,-6 2 1 2,3 2-9-1,0 0-50-3,3 0-69 4,-2 7-42-1,-11 10-68 0,0 2-130-2</inkml:trace>
    </iact:actionData>
  </iact:action>
  <iact:action type="add" startTime="30146">
    <iact:property name="dataType"/>
    <iact:actionData xml:id="d7">
      <inkml:trace xmlns:inkml="http://www.w3.org/2003/InkML" xml:id="stk7" contextRef="#ctx0" brushRef="#br0">6673 15869 830 0,'0'0'207'5,"0"0"-120"3,0 0-2 0,0 0-21-2,0 0-9 5,0 0 39-6,0 0-23 4,1-8 1-4,15-23 8 6,10-20 13-6,2-5-41 3,9-11-12-2,4-6 0 4,5-6-15-3,1 0 7 0,1 1-15-1,-2-1 8 6,0-5-9-8,8-13 3 9,2-14 1-6,-2-22-5 3,6-13-7-8,-3-14-8 5,3-3 0-1,4 9 0 3,-8 14 0-2,-4 15 0 2,-4 16 0-4,-7 17 0 4,-9 10 0-2,1 9 0 1,-7 11 0 0,5 2 0-2,-4 4 0 2,-4 7 0 0,-2 11 0 0,-8 14 0-3,-6 9 0 4,-3 13 0-1,1 2 0 0,-5 0 0-3,0 0 0 4,0 0 0-1,0 0 0-1,0 0 0 0,0 0 0 1,0 0 0 0,0 0 0 0,0 0 0-3,0 0 0 7,0 0 0-4,0 0 0 1,0 0 0-6,0 0 0 6,0 0 0-3,0 0 0 2,0 0 0-3,0 0 0 6,0 0 0-2,0 2 0-2,-11 20 0-1,-22 7 0-1,-5 10 0 4,-2 1 0-1,-5-5 0-1,7 0 0 5,9-10 0-5,12-8 0 1,5-12 0-6,8-3 0 6,4-2-5 0,0 0-1 0,0 0 5-3,0 0-12 3,6-30 12 1,30-11-6-1,7-7 5-2,5-3-10 3,9 0 6-2,-9 10-3 1,-12 15 5-2,-16 11 4 5,-14 13 0-2,-3 2 7-2,-3 17-7-3,0 37 6 3,0 18-5 2,0 1-2-2,0-2 1-1,0-13 0 4,0-13 0-1,0-8 0-1,0-14-3 0,0-5-4-2,0-6-4-1,0-3-50 1,0-3-23 2,14-6-79 0,25 0-35 0,-21 0-134-2,5 0-167 2</inkml:trace>
    </iact:actionData>
  </iact:action>
  <iact:action type="add" startTime="31520">
    <iact:property name="dataType"/>
    <iact:actionData xml:id="d8">
      <inkml:trace xmlns:inkml="http://www.w3.org/2003/InkML" xml:id="stk8" contextRef="#ctx0" brushRef="#br0">12936 15299 699 0,'0'0'280'5,"0"0"-86"3,0 0-59-2,0 0-31 3,0 0-54-2,0 0-16-1,10-12 6 3,47-69 44 0,20-26-21-2,27-24 11-1,16-15-4 2,21-9 7 0,11-1-27 2,-10 8-7-6,-14 15-6 6,-18 17-24-5,-25 22-13 3,-24 21 0 1,-13 23 0-3,-15 16 0 2,-5 6 0-2,-8 9 0 7,-8 4 0-5,-5 3 0-3,-6 9 0 2,-1 3 0-1,0 0 0 0,0 0 0 5,0 0 0-2,0 0 0-3,0 0 0 2,0 0 0-2,0 0 0 3,0 0 0-4,0-7 0 3,0-1 0-1,0-7 0 1,0 0 0-2,0 8 0 1,0-3 0 4,0 8 0-4,0-1 0 1,0 3 0 1,0 0 0-3,0 0 0 0,0 0 0-1,0 0 0 4,0-2 0-1,0-10 0-2,0-3 0 4,0-5 0-4,0-12-10 4,15 2 6 1,-2 1 0-8,-1 9-8 4,-9 13 7 0,-1 7 2 1,-2 0 0-3,0 0 3 4,0 0-4-1,-8 13 3 0,-43 35 2-1,-26 22-7 0,-14 11 6 2,-16 7 0-2,-1 1-4-1,-2-4 4 2,3-1 0 0,14-8-3 0,12-6 2-2,19-8 2 3,11-11 2-2,18-12 0-1,8-14-4 2,12-13 1 0,10-7-2 0,3-5 2 2,0 0 0-1,0 0-1-6,16-14-12 5,16-14 4-2,10-11 9 3,0-4 0-2,7-4 0 1,0-7 0-3,9-10-1 7,2-13 0-7,5-2 0 3,0 4-1 0,-10 10 1-3,-10 16 2 4,-13 14 1-1,-3 13 0 2,-6 4-4 0,-7 7 1-6,-8 5 1 1,-1 1-1 1,3 3 1 3,-4-1-1-1,-2 0-5-1,5-1 3 2,-8 2-3-3,2 2 3 2,2 0-2 2,-3 0 4-1,-2 0-3-2,3 0 0-4,-3 0-2 6,0 0-13 1,0-3-1-2,0 3-10 0,0 0 1-4,0 0-47 2,0 0-36 2,0 0-33 0,0 0-65 0,0 0-30-3,0 0-210 4</inkml:trace>
    </iact:actionData>
  </iact:action>
  <iact:action type="remove" startTime="34303">
    <iact:property name="style" value="instant"/>
    <iact:actionData xml:id="d9" ref="#d7"/>
  </iact:action>
  <iact:action type="add" startTime="34311">
    <iact:property name="dataType" value="strokeEraser"/>
    <iact:actionData xml:id="d10">
      <inkml:trace xmlns:inkml="http://www.w3.org/2003/InkML" xml:id="stk9" contextRef="#ctx0" brushRef="#br3">13958 19175 566 0,'0'0'296'11,"0"0"-219"-11,0 0-34 9,0 0-33 1,0 0-10-5,0 0-145 1,0 0-379 4</inkml:trace>
    </iact:actionData>
  </iact:action>
  <iact:action type="remove" startTime="35008">
    <iact:property name="style" value="instant"/>
    <iact:actionData xml:id="d11" ref="#d8"/>
  </iact:action>
  <iact:action type="add" startTime="35017">
    <iact:property name="dataType" value="strokeEraser"/>
    <iact:actionData xml:id="d12">
      <inkml:trace xmlns:inkml="http://www.w3.org/2003/InkML" xml:id="stk10" contextRef="#ctx0" brushRef="#br3">20160 18812 352 0,'0'0'22'13,"0"0"-22"-13,0 0-173 5</inkml:trace>
    </iact:actionData>
  </iact:action>
  <iact:action type="add" startTime="36251">
    <iact:property name="dataType"/>
    <iact:actionData xml:id="d13">
      <inkml:trace xmlns:inkml="http://www.w3.org/2003/InkML" xml:id="stk11" contextRef="#ctx0" brushRef="#br0">13458 13561 707 0,'0'0'243'1,"-115"146"-172"8,33-30 19-3,-2 12-12 2,-3 3-32 1,8-5-14-4,14-16-4 3,14-26-5 0,21-27 9 1,17-32-1-4,10-17 6 3,3-8-20 0,0 0 10 0,46-42-8-1,34-37-6 0,20-42-6 1,9-25-6 3,-6-11-2-8,-16 26 2 6,-32 39 0-1,-26 51-1 0,-22 35 4-2,-7 6 4 2,-23 79 39 0,-38 50 9 0,-27 48-14-2,-8 21-37 5,-1 2 1-3,16-10 3 0,14-27-7-2,21-38 18-2,18-42-8 5,15-38 9-4,13-34-5 10,0-11-2-9,54-40-10-1,46-49-1-1,40-49-3 7,26-39 2-5,15-23-3 2,-9-3 2 0,-34 35-2-2,-51 53 0 3,-51 59 0-2,-36 54-3 3,0 13 4-6,-49 81 1 9,-31 43 3-6,-16 25-2-1,4-7-1 2,10-33 8-4,23-33-6 4,20-34-5 2,24-28 3-4,15-22-1-1,0-3 0 4,57-22 0-1,37-42-1-2,38-32-3 7,25-27 2-7,6-18 4 1,-9 3-6-4,-37 29 3 7,-45 40 0-3,-36 44 1-2,-36 25 0 4,-5 55 5 2,-47 46-3-6,-16 17-2 0,-9-9 2 7,6-25-5-4,15-33 3-2,19-21-1-1,17-21-3 4,20-9 3 0,0 0 1-2,20-31-1-1,37-34 0 1,20-30-4 1,7-17 5 1,12-13 0-2,-11 6 2-2,-18 16-2 5,-24 41-2-3,-27 35-6 3,-16 27 3-7,0 25 1 6,-43 59-3-1,-24 40-3 0,-5 8 10-2,3-6 8 2,10-22-6 0,5-25-4 0,14-20 0-1,17-17 2 2,10-18 0 0,13-17 0 0,0-7 0-8,2 0 3 8,49-28-6-1,25-32 2 1,15-18-11-2,6-14-15 3,0 1 9-6,-13 19-1 2,-20 21-12 2,-31 23-12 0,-30 17-23 0,-3 11-39-3,-23 0-103 4,-26 13-158 1</inkml:trace>
    </iact:actionData>
  </iact:action>
  <iact:action type="add" startTime="37635">
    <iact:property name="dataType"/>
    <iact:actionData xml:id="d14">
      <inkml:trace xmlns:inkml="http://www.w3.org/2003/InkML" xml:id="stk12" contextRef="#ctx0" brushRef="#br0">7377 13103 655 0,'0'0'218'6,"0"0"-121"0,0 0-27 3,0 0 19-4,-142 163-68 3,19-10 0 0,-15 29-12 0,2 18 4-2,-2 2 9 2,15-14 64 0,13-21-40 0,21-41-10 0,23-48 3-1,29-37-21 1,27-41 10 2,10-13-27-2,54-70-1-1,47-46 0 1,43-43 0-2,30-25 6-2,1 0-4 7,-17 25 4-4,-39 43-3 1,-45 56 4-4,-32 37-7 5,-29 30 18-1,-13 6-11 2,-3 49 17-5,-53 45 4 3,-28 50 1-1,-11 25-20 1,0 22-7-2,6-1 3 5,17-15-4-2,12-29 11 1,20-41-9-6,17-47 4 2,23-41-4 2,0-17-4-1,59-73 1-2,48-42-20 3,44-48 16 0,20-31 2 0,10-16 1-2,-21 10-15 5,-43 44 13-2,-50 68-7-1,-40 53 8-6,-27 35 2 6,-4 74 0 0,-53 66 27 4,-35 60-19-6,-17 24-4-2,-14 7-3 3,-3-10 11 2,17-18-11-1,18-28 4-2,28-44-3 3,26-52-2-2,21-42 3 2,16-37 3-5,39-15-1 5,56-69-5-1,50-46-5-2,21-38 5 2,15-34-4 0,-13 5-2 0,-35 34-6 0,-46 58 1-2,-53 70 7 2,-34 40 4 0,-44 90 2 0,-53 55 13-2,-28 46-9 2,-11 13-1 0,-2-10-4 0,8-21 5-2,17-35-5 4,29-37 1-4,30-42-1 4,37-32-1-7,17-32 6 6,46-19-3-1,59-63-3 0,38-29 3-2,22-29-9 2,8-23 6 0,-21 12-5 0,-35 28-5-2,-44 46-2 2,-46 49 9 3,-27 28 3-3,-36 62 1-2,-57 56-1 3,-25 36-1-5,-4 9 1 4,9-22 4-2,21-30-1 3,27-29-3 3,28-33 8-5,23-30 3-2,14-19 5-1,48-22-2 5,48-45-7-4,45-26 0 4,22-13-14-1,16 4 7 0,-11 24-2-2,-35 29-3 4,-49 41 5-4,-45 8 2 6,-39 70 0-4,-23 28-2-2,-54 18-15-2,-23-8-20 4,-7-9-40-2,10-8-38 4,64-71-93 1,8 2-116-6</inkml:trace>
    </iact:actionData>
  </iact:action>
  <iact:action type="add" startTime="40394">
    <iact:property name="dataType"/>
    <iact:actionData xml:id="d15">
      <inkml:trace xmlns:inkml="http://www.w3.org/2003/InkML" xml:id="stk13" contextRef="#ctx0" brushRef="#br0">9978 18008 601 0,'0'0'274'1,"0"0"-128"7,0 0-5 0,0 0-6 0,0 0-25-2,0 0-34 4,227-99 9-4,-114 71-7 3,35-3-19-4,16 1 0 5,16 3-21-4,-2 9 1 2,-23 6-17 0,-22 1 23 0,-21 11-25-1,-40-6 5 0,-22 6-13-1,-27 0-1 4,-19 0-1-3,-4 0-6 0,0 0-4 1,0 0 2 0,0 0-4-2,-61-2 2 3,-39-10-5-2,-45-13-3 1,-24-22 7-2,-10-9 0 5,8-9 0-6,12-6-2 4,21 4 2-3,31 10 1 2,30 13-13 0,34 18 12 0,22 20-15-1,19 6 12-1,2 0-5 3,0 3 9-3,0 51 5 4,0 22 1-2,0 11 4 3,0 8-10-6,14 4 5 0,12 7-4 4,0-5 3-3,5-2-4 0,-1-12 0 2,3-16 2 5,-6-21-1-6,-3-18-2-3,-4-23 2 2,12-9-4 4,9 0 7-3,18-26-11-1,15-39-1 2,9-31 4 2,1-22-4-1,0-26 3-6,-6-16-1 4,-7-10 2 1,-11-8 2-2,-14 18-9 2,-15 37 10 6,-11 46 2-10,-17 44-1 0,-3 27 0 5,0 6-1 0,-13 24 1-3,-44 59 0 1,-28 41 0 0,-20 27 2 1,-3 17 7 3,-5 5-5-5,8-14 18 0,14-15-22 2,11-31 0-2,22-31 2 1,15-18-4 3,8-28 2-4,13-10-10 2,3-13-19 0,12 4-65-1,7-8-75 0,0-9-108 1,0 0 120 0</inkml:trace>
    </iact:actionData>
  </iact:action>
</iact:actions>
</file>

<file path=ppt/ink/inkAction3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1-23T19:57:03.899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5" units="cm"/>
      <inkml:brushProperty name="height" value="0.055" units="cm"/>
    </inkml:brush>
    <inkml:brush xml:id="br2">
      <inkml:brushProperty name="width" value="0.05292" units="cm"/>
      <inkml:brushProperty name="height" value="0.05292" units="cm"/>
      <inkml:brushProperty name="color" value="#00B050"/>
    </inkml:brush>
    <inkml:brush xml:id="br3">
      <inkml:brushProperty name="width" value="0.05292" units="cm"/>
      <inkml:brushProperty name="height" value="0.05292" units="cm"/>
      <inkml:brushProperty name="color" value="#7030A0"/>
    </inkml:brush>
  </inkml:definitions>
  <iact:action type="add" startTime="14520">
    <iact:property name="dataType"/>
    <iact:actionData xml:id="d0">
      <inkml:trace xmlns:inkml="http://www.w3.org/2003/InkML" xml:id="stk0" contextRef="#ctx0" brushRef="#br0">4838 6514 687 0,'0'0'187'6,"0"0"-89"0,0 0-16 2,0 0-15 0,0 0-35 1,0 0 6-3,0 0 9 2,2-9 11 0,-2 9 8 0,0 12-27-1,0 18-3-1,5 4-31 3,-5-2 0-1,0-4-1-2,0-4-3 1,0 1-2 2,0-8 1-2,0-2 0 0,0-6 1 1,0-8 1 0,0 3-1-1,0-4-2-1,0 0 1 2,0 0 0 0,0 0-1 1,1 0 2-4,11 2 7 4,2 2-1-2,-1 3 8 1,2 0-7 0,-2-4 4-2,4-1-1 3,4-2-7-2,2 0 4-1,1 0-3 3,8 0 5-2,5 0-1 1,-6 0 10-2,10 0 0 4,1-9 8-3,4-1-15 1,2-1 1-2,-4-1-7 3,-1 7 3-2,-5 1 0 4,1 1 2-6,-1 3 6 3,1 0-2-2,1 0 14 2,1 0-28-2,-2 0 12 2,6 0-11 1,-1 0 2-2,1 0 3-2,-2 0-3 4,-2 0 1 2,2 0-3-4,1 0 5 7,-7 0-1-13,0 0 3 4,2 0-1 1,-2 0 2 1,0 0-2 1,6 0-2 1,-2 0 2-3,-1 3-7 4,4-3 6-2,-5 0-7 0,-10 0 7-4,3 0-3 5,-8 0-3-2,-5 0 1 1,2 0-1-2,-4 0 10 1,-1 0-4 2,7 0 7-2,-6 0-13 0,7 0 5 1,-4 0-5-1,6 4 2 2,-1-3-3-3,-4-1 0 1,-6 0 0 2,-2 4 0-2,-6-4 0-1,-1 0-1 2,-6 0-1 3,0 0 4-3,0 0 0 0,0 0 1-3,0 0-6 3,0 0 2-1,0 0 0-2,0 0 0 3,0 0-3 1,0-4 1-2,3-31-5 0,-3-12 7 1,0-2 1 5,0-1 3-7,0 4-3 1,0 8 0-2,0 6-2 2,0 15-1 1,0 15 2-3,0 2-3 3,0 0-25 3,0 22-50-2,7 28-37-3,2-21-159 1,-5 5-102-2</inkml:trace>
    </iact:actionData>
  </iact:action>
  <iact:action type="add" startTime="19490">
    <iact:property name="dataType"/>
    <iact:actionData xml:id="d1">
      <inkml:trace xmlns:inkml="http://www.w3.org/2003/InkML" xml:id="stk1" contextRef="#ctx0" brushRef="#br0">7376 9597 566 0,'0'0'209'6,"0"0"-114"0,0 0-5 3,0 0-32-2,0 0-30 2,0 0 34-3,0 0-6 2,11-10-14-1,-11 10-3 2,0 0-3-3,0 0 1 2,0 0-8-1,0 0 9 1,0 0-10-1,0 0 4 1,0 0-5 0,0 0-1-1,0 0-5 0,0 0-5 0,0 0 0 2,0 0-1-3,0 0 12 3,0 0-7-1,3 0 0-2,-3 0-9 3,3 0 4-3,-3 0-8 2,0 0-2 0,0 0 1-1,0 0-1 0,0 0 6 0,0 0-1 2,0 0 11-2,0 0-11 0,0 0 3 0,0 0-6 2,3 12-1-2,1 10-2 0,-4-1-4 1,3-2 1 0,-3 5 0 0,2-3 0-3,-2 5 0 4,0-4 3-2,0-3-1 1,0-1-2-2,0-2 0 2,0 1 6 0,0 3-1 2,0-1-5-6,0 2 1 5,0-3 1-1,0-3 5 0,0-3-6-2,0-7 2 2,0-3-3-1,0-2 3 2,0 4-1-4,0-4-2 3,0 2 1 0,0 1-1-1,0 2 4 1,0-1-5 1,0-4 4-1,0 3-4 2,0-3 0-3,0 0-1 0,0 2 2 0,0-2-1 0,0 0 1-2,0 0-2 2,0 0 4 2,0 0-2-2,0 0 3-1,0 0-8 2,0 0 6 0,0 0-2 1,0 0 1-4,0 0 0 3,0 0 2 0,0 0-2 0,0 0 4-2,0 0 1 4,0 0 10-4,16 0-10 3,4 0 8-3,-4 3-13 1,3-3 4 2,-5 0-3-2,4 4 2 0,2-4-1 0,-1 0 0 2,2 0 8-1,-2 0-11-1,2 0 7 3,2 0-2-3,0 0 1 0,-3 0 7-1,6 0-4 0,-1 0-3 7,-5 0-3-6,6 0 3-3,0 0-2 4,-1 0 3-2,-5-7-7 4,4 5 7-6,-4-5-5 6,6 6 3-1,0-6 4-3,4 5-8 0,-2-4 6 1,-2 4-6 2,-1 2 10-2,-2 0-8 2,3-3 4-3,0 3-6 2,-1 0 2-1,4 0 2 0,1 0-5 1,4 0 0 0,-3 0 0-2,1 0 0 2,-4 0 0 0,-2 0 0-1,-3 0 0-1,0 0 0 3,-2 0 0-2,2 0 0 5,-6 0 0-3,6 0 0-3,-2 0 0-3,2 0 0 5,-1 0 0-2,2 0 0 5,1 0 0-6,-2 0 0 4,0 0 0-1,2 0 0-3,0 0 0 4,-5 0 0-1,5 0 0-1,-2 0 0 0,0 0 0 1,0 0 0-1,3 0 0 3,-5 0 0-6,3 0 0 4,-1 0 0 1,1 0 0-1,-1 0 0-3,-2 0 0 4,4 0 0-1,-2 0 0-1,2 0 0 0,-5 0 0 0,3 0 0 1,-2 0 0 1,-1 0 0-4,-1 0 0 3,-5 0 0 4,2 0 0-3,-1 0 0-3,1 0 0 2,1 0 0-5,-5 0 0 6,4 0 0-4,0 0 0 4,0 0 0-2,-3 0 0 1,1 0 0-1,-5 0 0 0,2 0 0 2,2 0 0-1,0 0 0-3,6-4 0 6,-4 4 0-4,5-2 0 2,-2-2 0-3,2 4 0 0,-4 0 0 1,0 0 0 1,0-2 0-2,-2 2 0 3,4-3 0-2,2 1 0 0,-1 2 0 0,-2-2 0 2,-1-3 0-2,1 5 0 0,2-3 0 3,-4 1 0-1,1-1 0-1,-2 1 0-2,2 2 0 0,-4-3 0 0,4-1 0 3,-3 4 0-2,0 0 0 0,-3-2 0 0,-3 2 0 1,2 0 0 0,0 0 0-1,-7 0 0 2,11-2 0-3,-5 2 0 0,8 0 0 2,4 0 0 1,-3 0 0 1,7-4 0-2,-8 2 0 0,-1-4 0-2,-6 3 0 2,-3 3 0-3,0 0 0 5,1 0 0-6,-7 0 0 7,0 0 0-4,0 0 0-1,0 0 0 2,0 0 0-1,0 0 0-1,0 0 0 1,0 0 0 3,0 0 0-1,0 0 0 1,0 0 0-5,0 0 0 1,0 0 0 0,0 0 0 0,0 0 0 2,0-2 0 0,0 2 0 1,0-12 0-1,0-12 0-2,4-16 0 1,-1-8 0 2,3 0 0 1,-6 6 0-2,0 8 0-1,0 2 0-1,0 14 0 1,0 1 0-2,0 11 0 4,0 6 0-2,0 0-23 2,0 0-66-4,0 25-33 3,0 32-45 1,0-24-50-1,0 6-151-3</inkml:trace>
    </iact:actionData>
  </iact:action>
  <iact:action type="add" startTime="22976">
    <iact:property name="dataType" value="strokeEraser"/>
    <iact:actionData xml:id="d2">
      <inkml:trace xmlns:inkml="http://www.w3.org/2003/InkML" xml:id="stk2" contextRef="#ctx0" brushRef="#br1">15059 14433 481 0,'0'0'88'7,"0"0"-78"1,0 0-10 0,0 0-226-2</inkml:trace>
    </iact:actionData>
  </iact:action>
  <iact:action type="remove" startTime="23375">
    <iact:property name="style" value="instant"/>
    <iact:actionData xml:id="d3" ref="#d1"/>
  </iact:action>
  <iact:action type="add" startTime="23380">
    <iact:property name="dataType" value="strokeEraser"/>
    <iact:actionData xml:id="d4">
      <inkml:trace xmlns:inkml="http://www.w3.org/2003/InkML" xml:id="stk3" contextRef="#ctx0" brushRef="#br1">14919 14237 668 0,'0'0'195'8,"0"0"-94"-2,0 0-37 0,0 0-24 2,0 0-40 0,0 0 0 0,5-8-24-2,-5 8-70 3,2 0-188-2</inkml:trace>
    </iact:actionData>
  </iact:action>
  <iact:action type="add" startTime="26276">
    <iact:property name="dataType"/>
    <iact:actionData xml:id="d5">
      <inkml:trace xmlns:inkml="http://www.w3.org/2003/InkML" xml:id="stk4" contextRef="#ctx0" brushRef="#br2">7363 7012 633 0,'0'0'287'5,"0"0"-132"4,0 0-29-1,0 0-8-2,0 0-34 3,0 0-22-2,0 0-19 1,27-6 10-2,-27 6-14 2,-27 0 4 0,-17 0-2 0,-2 0 32-2,-5 2-41 2,-4-2-3 0,7 4-3 0,-4-4-8-2,4 0 6 2,0 0-11 0,-1 0 13 0,-5 0-14-1,1 0 0 1,-4-4 4 0,-1-1-3 0,-1-1-1-2,-2 4-4 3,0 2 9-2,2 0-11 2,-1 0 20-5,4 0-26 5,-1-4 0-1,8 4 0 3,2 0 0-2,-2 0 0-5,6 0 0 4,2 0 0-1,-2 0 0-3,-1 0 0 5,8 0 0-1,-2 0 0 0,2 0 0-2,4 0 0 1,0 0 0 2,-1 0 0-2,2 0 0-1,1 0 0 3,1 0 0-2,-2 0 0 4,1 0 0-2,1 4 0-2,-3 1 0-2,0 3 0 2,3 4 0-2,-6-2 0 4,2 5 0-1,3-3 0 2,-4 4 0-2,2-4 0 1,3 1 0-4,2-4 0 0,-2-1 0 1,6-2 0 3,2 2 0-2,4 2 0 1,3-3 0-2,0 1 0 3,-1 1 0-1,3 3 0 3,-4 1 0-3,-3 4 0-2,2-2 0-1,1 5 0 3,0-3 0-3,4-2 0 3,4 10 0 1,0 0 0-1,7 12 0-3,-2 7 0 3,0 9 0 1,-3-1 0-2,3-4 0 0,3-2 0 1,-1-4 0 0,1-1 0-1,0-1 0-1,0 0 0 4,0 2 0-3,0-2 0 5,0-2 0-6,0 5 0 4,0 4 0-5,0 5 0-1,0 12 0 3,0 5 0 1,0 1 0 0,0-1 0-1,0-2 0-1,0-9 0 3,0 2 0-1,0 2 0 2,0 0 0-3,0 0 0-3,1 8 0 5,11-3 0-1,0 4 0-2,1 1 0 4,-6-5 0-4,4-1 0 6,-6-7 0-5,4-4 0-3,-7-4 0 3,3 6 0 1,2-2 0-2,-1 2 0 2,1-6 0 0,-4-9 0 0,-2 0 0-2,2 5 0 2,6 2 0 0,-8-7 0-1,2-9 0 5,2-16 0-8,-2-7 0 2,-3-4 0 6,4-2 0 0,-4-4 0-11,4 6 0 5,5-1 0 2,5 6 0-3,4 6 0 7,2-3 0-3,-1 4 0-4,-2-1 0 0,7-2 0 2,-7 6 0 3,9-5 0-3,-1 3 0 3,4-2 0-3,1 1 0 1,8-5 0-4,2 1 0 2,0-2 0 3,-3-7 0 3,2 4 0-4,-2-3 0-4,-3-4 0 3,0 4 0 0,5-3 0 2,-6-1 0-4,5 4 0 3,4-3 0-1,0 0 0 2,9 0 0-4,5-3 0 4,1 0 0 3,5 0 0-6,-7 0 0 4,-1 0 0-7,-5 0 0 4,2 0 0 0,-5 0 0-1,-2-3 0 2,-1 0 0 3,2 3 0-4,3-3 0 2,-5 1 0-2,2-2 0-2,-1 4 0 6,-4 0 0-6,4-2 0 1,2-4 0 4,-2 1 0-3,2-1 0-1,-5-3 0 1,-3 4 0 1,-4-1 0 3,-6-2 0-4,1 3 0-2,-5 2 0 1,1-2 0 4,-2-2 0-3,3 2 0-2,0-7 0 3,-8 4 0 1,2-1 0-3,-5-2 0 2,-7-3 0-1,5-6 0 1,-2-7 0-2,-7-10 0 2,8-6 0 1,-4-5 0 2,1 1 0-5,1 0 0 4,3-4 0-4,-9-2 0-1,1-6 0 1,-5-5 0 2,0-2 0 5,0 1 0-6,0 7 0-5,0 2 0 6,0 5 0 5,0 4 0-7,0 7 0-3,0-1 0 5,0 0 0-1,0 0 0 3,0 4 0-5,0 0 0 3,0 0 0 0,0 3 0 3,0-4 0-4,0-3 0-1,0 1 0 1,0-4 0-1,0 6 0 1,0-3 0 1,0 8 0 2,0 0 0-1,0-2 0-2,0-2 0-2,0 2 0 1,0-12 0 3,0-2 0-1,0-8 0-2,0 0 0 1,0-4 0 0,0 1 0 3,0-1 0-5,0 6 0 4,0 2 0-1,0 2 0-3,0 3 0 9,0-3 0-8,0 0 0 5,0-1 0-9,0-2 0 3,0-5 0 4,0 0 0-1,0-3 0-3,0 3 0 4,0 7 0-1,3 5 0 3,1 6 0-4,-4 4 0 3,0 7 0-5,0-2 0 1,0 4 0-1,0 6 0 2,0 2 0 1,0 3 0-1,0 7 0 0,0-5 0 1,0 1 0 2,0 6 0-4,0 3 0 0,0 1 0 2,0 4 0 0,0 0 0 0,0 0 0-2,-4 0 0 3,1 0 0 1,-2 14-32-1,3 25-44-2,-3 23-48 3,5-34-144-8,-4 4-52 8</inkml:trace>
    </iact:actionData>
  </iact:action>
  <iact:action type="add" startTime="29235">
    <iact:property name="dataType"/>
    <iact:actionData xml:id="d6">
      <inkml:trace xmlns:inkml="http://www.w3.org/2003/InkML" xml:id="stk5" contextRef="#ctx0" brushRef="#br2">32521 6393 583 0,'0'0'152'3,"0"0"-70"2,0 0 51 4,0 0-69-1,0 0-7 1,0 0 1-4,0 0 21 3,-121 0-7 0,117 0 7 0,-12 0-2-2,0 0-14 2,-11 0 9 0,-11 3-22 0,-14 6-3-2,-5 2-11 2,2-4-16 0,-4 3-6-2,2-5-5 4,3 1 1-4,7-4 3 5,3 2 7-6,5-2-13 4,9 1 16-3,2-3-11 1,2 0 3 2,-4 0-8-1,-2 0-2 2,-9 0-3-3,0 0-2 0,-9 0 0-4,3-3 0 5,4 1-2 0,-1-4 5 1,7 6-1-4,-5-4 1 4,4 2-4 2,2 2 2-4,1-3-2 1,3 1 1-2,3-1 0 1,0-1-1-1,-1 1 2 6,-7 1 2-6,4 2 0-1,-2-3-1 3,-1 3-1 2,-3-2 0-2,-2-5-1-5,-2-3 0 6,-1 1-4-1,1-2 6 0,2 3-4-1,-1 1 4 0,9 5 3-2,-2-1-1 4,-1 3-6 2,-2-3 3-5,-5 3-1-1,-4 0 0 3,-2 0 0 1,-3 0 0-2,0-7 3 1,-2 0 4 1,2-1-4-2,-3-1-4-1,-3 1 3-1,-5 3-2 4,-2 0 1 1,-7-4 4-2,-8 3-2-2,3-3-2-1,-4 7 4 6,-3-4-3-4,0 1-1 0,-5-2 1-1,-5 2-4 4,-4 2 3-4,-14-2-1 1,0-1 0-1,-2-2 1 4,-2-1-2-3,4 3 5 1,-4-2 1 0,3 5-1-1,2-1-3 0,-2-3-1-2,4 1 0 4,-4-3 1-1,3 7 3-1,-1-4-1 2,-3 1-2 5,-9-4 5-12,-13-4-4 1,-14 4 12 6,-6-2-11-1,-8-3-4 0,-4 2 1 0,-6 4-1-2,-6 0 1 4,-1 4 0 2,8 4-1-10,5 0 5 6,3 0 10-2,0 0-13 2,2 0 10-1,-3 0-6 2,2 0 3-4,-13 0-2 4,-4 7-4-2,-3 6 7-1,3 8-8 4,4 0 0-3,3 5 2 0,6 5 1 0,10 0-1 0,7-1-4 2,4 5 2-1,4-1-1-2,2-2 2 2,9 0-1 1,3-5 0-2,13 7 1-2,12-3 7 4,3 3-9-1,14 3 0 2,13-3 0-2,10-3 0 1,15 5 0-6,11-6 0 2,12 5 0 4,7-1 0-1,7 0 0 0,4-1 0 1,1 6 0-2,-1-3 0 0,2 2 0 0,5 1 0 0,-5 6 0 1,6 2 0-1,0 7 0 2,0 1 0-3,0 6 0 1,0 14 0 1,0 6 0-1,13 12 0 6,2 5 0-5,4 3 0-2,-3 1 0-3,-6 4 0 4,1 1 0 1,-2 1 0 0,3 3 0-1,4-7 0 5,-1 6 0-2,-3 0 0-5,0-1 0-1,-8 1 0 4,3-7 0 0,-2-4 0-3,-5-12 0 5,0-11 0-3,0-9 0-1,0-2 0 2,0-5 0-1,0-2 0 2,0-2 0-4,0 6 0 3,0 2 0 1,0 7 0 1,0-1 0-2,4-6 0 4,3 0 0-11,3-9 0 6,-7-7 0-1,0-8 0 4,-3-3 0-5,0-10 0 2,0-5 0 2,0 0 0-2,0 5 0 4,0 1 0-4,0-6 0 0,0 0 0 0,0-9 0-1,0 3 0 1,0-5 0 1,2-4 0 1,1 3 0-3,5 7 0 3,1 3 0-5,3 18 0 6,11 3 0-1,-9-1 0 0,9 1 0-5,-2-8 0 2,-1-8 0 6,3-9 0-8,2-4 0 4,1-9 0-2,7-3 0 3,8 0 0-2,11 0 0 2,5 0 0-4,3 0 0 4,7 0 0 2,1 0 0-5,5 0 0-1,4 0 0 3,4 0 0 3,3 0 0-5,9 0 0 3,-2 0 0-5,5 0 0 2,1 0 0 1,0 2 0 2,-2 2 0-1,1-2 0 2,1-2 0 0,0 0 0-5,-1 0 0 1,0 0 0-1,4 0 0 2,1 0 0 2,8 0 0-1,-5 0 0 0,1 0 0-3,-5 4 0 3,-16-4 0 0,-5 3 0 5,1-3 0-1,-6 0 0-10,10 0 0 3,0 0 0 2,9 0 0-1,1 0 0 1,-2 0 0 1,6 0 0-2,-11 4 0 5,0 5 0-5,-6 3 0 3,-1-3 0-2,-3-4 0-2,2 0 0 4,6 0 0-1,-1-2 0-3,0 0 0 4,3 1 0-1,-3-2 0-1,3 3 0 4,3 1 0-1,1-3 0-4,5 1 0-3,-2-4 0 3,-3 0 0 3,2 0 0-1,-6 0 0 0,-6 0 0-1,-4 0 0 0,5 0 0 1,4-7 0 0,10 1 0 2,-2 4 0-3,6-1 0 1,-3 1 0-3,-3-8 0 1,2 8 0 1,-5-3 0 2,-4-2 0-1,0 6 0 2,-1-6 0-3,2 2 0-2,8 0 0 2,2-4 0 4,2 1 0-3,5 1 0-4,-2-4 0 3,-3-1 0 1,1-1 0-1,9-1 0 1,0 2 0 1,-1 2 0-3,-4 1 0 0,-7 0 0 3,-1 7 0 0,6 0 0 0,4 2 0 0,9-3 0-4,-3-3 0 0,8 2 0 2,-4-1 0 3,-1 3 0-5,4-2 0 3,5 0 0 1,-5 4 0-3,1 0 0 1,-5 0 0 2,-15 0 0-2,-5 0 0 1,-12 0 0-2,-16-4 0 3,-11 1 0-1,-14 1 0 2,-2-1 0-4,-5-1 0 6,2-1 0-9,4 0 0 4,-5 2 0 1,4 0 0-2,2-2 0-1,7 1 0 4,5-4 0-1,4 1 0 0,8-3 0 0,-8 5 0-3,-8 3 0 4,-8-3 0-1,-9 3 0 1,-7 0 0 0,2-4 0-2,-5-3 0-1,-3 1 0-1,-2-4 0 2,-1-2 0 2,5-3 0-2,-7-5 0 4,1-7 0-4,3-6 0 3,-5-12 0-6,1-17 0 3,1-8 0-2,-2-7 0 4,-1-4 0-1,1-11 0 5,1 1 0-6,0-5 0-3,-6-3 0 4,-3 6 0-2,-4-4 0 0,0 3 0 2,-2 2 0 3,6-3 0-5,-2-6 0 0,-4-2 0 0,-1 7 0 3,0 8 0-1,0 11 0-2,0 9 0 1,0 4 0 2,0 0 0 2,0-4 0-5,0-2 0 0,0-6 0 1,0-3 0 1,0-3 0 2,0-3 0 3,0 0 0-13,0 6 0 5,0 7 0 4,0 5 0-3,-1 0 0 3,-8 2 0-4,6 0 0 4,2 1 0 2,1 6 0-3,-3-6 0-2,0 2 0-1,-3-1 0 3,2 4 0-1,-3 12 0 0,-2 5 0 1,-1 7 0 1,0 0 0-3,-5-1 0 1,2-2 0 0,-3-1 0 4,-4-3 0-6,0 0 0 4,-4-1 0-2,0 2 0-1,0 9 0 3,7 10 0-1,3 7 0-2,1 6 0 2,8-1 0-1,-5 4 0 1,4 2 0-1,2 0 0 0,4 4 0 1,-3-3 0 4,2 5 0-5,-2-4 0 4,-9 1 0-7,3 2 0 0,1-3 0 3,-4 1 0 0,-1 1 0 1,3-1 0 0,4 3 0 0,-4-4 0-1,6 3 0 1,-8-6 0-2,-1 5 0 1,1-4 0 1,-1 4 0 1,9 2 0-4,-2-3 0 4,0 3 0-2,-1 0 0 4,-9 0 0-5,-16 37 0 4,-14 27-19 3,-11 19-145-12,31-43-148 5,6 0-85-1</inkml:trace>
    </iact:actionData>
  </iact:action>
  <iact:action type="add" startTime="33957">
    <iact:property name="dataType"/>
    <iact:actionData xml:id="d7">
      <inkml:trace xmlns:inkml="http://www.w3.org/2003/InkML" xml:id="stk6" contextRef="#ctx0" brushRef="#br2">22062 7030 176 0,'0'0'140'3,"0"0"-43"5,0 0 7 0,0 0 5 0,0 0-12-2,0 0-8 3,0 0-22 0,10 3-13-3,-10 1-2 0,0 1-13 2,0-2-3 0,-23 3-6 0,-14-6-4-2,-7 0 0 4,-12 0 10-4,-11 0-20 0,-17-11 10 2,-16-13 2 1,-8 5-1 1,-6 2-5-3,-2 0-2 2,-9 0 3-4,-4-5-7 3,-5-3 35-1,-6-7-25 2,-7-1-4-2,4-5-21 0,-7 6 12 2,3-1-1-4,-9 1-1 3,-5 7 2 0,0 6-5 0,-4 7 3-2,5 6-10 2,-5 6 18 0,-2 0-14 0,1 0 6 0,5 0-5-2,1 4 2 3,11-2 0-2,8-2-6-1,5 0 3 2,9 0-4 0,6 0 0 0,4 0 3-3,4 0 6 5,6 0-9-3,-4 0 10 2,-3 0-5-4,-8 0 0 3,-7 0-4 4,-1 0-1-3,-5 0-2-2,3 0 2-4,-3-15 0 3,2 5 2 2,5-5-5-2,-2 10 3 2,5 0-2 5,12 1 2-4,3 1 2-8,4 1-1 6,6-10 2 1,0 4 2-1,4-5-3-1,11 1 3 4,-4 0-5-1,8-1-2 0,-3 1 2-5,-3-3-1 2,-6 2 1 7,5 0 1-7,-12-4-4-1,7 6 6 1,-4-4-4 3,9 10 2-1,-1 5-4-3,1 0 4 4,-2 0 1-1,0 0 0 0,-7 0 2-2,0 3-1 2,3 4-1 4,1-4 3-5,4 1-4 0,4-1 3 0,1-3-2-2,7 0-3 2,-7 0 0 0,0 0 0 1,-3 0 0 2,-3 0 0 0,-1 0 0-6,-2 0 4 6,3 5 5-4,-4 9-8 0,0 5 9-1,-6-2-6 6,-8 6 1-6,-9-7 0 4,-3 2-2-1,-1-1-3-3,8 0 1 8,6 2 2-6,-3 1-2-2,3-1 8 2,2 4-4 0,5-1-7 2,3 1 4-4,9-3-2 3,8-1 0 0,7 1 0 0,10-3-2-3,5-3 6 4,5 0 2-1,6 0-2-2,-7-3-4 1,3 3 1 1,2 0-1 0,-2-1 0 0,5-4 0 1,-5 4 0-3,-1 0 2 2,-3 1 0-1,-2 1-2 1,1 2 12-1,-5 3-9 1,1-7-2 1,0 1 0-5,-4-9 1 4,3 0-2 1,-1-5 2 2,-8 0-4-3,-1 0 6-1,-6 0-1 1,0 0 3-8,1 0-9 10,7 0 6-2,9 3-2-1,3 6 1 2,2-4 1-4,10-5-3 4,-1 3 3-1,-11 1-6 0,-4-1 8-3,-11-1-1 6,-1 7-2-6,-6-1-3 6,-1 1 2-3,-6 1 0 2,5-1 1-7,0-1 1 3,1-1-3 0,0-2 4 2,1-5 6 1,3 0-10-2,-3 0 6 0,12 0-3 1,8 0-3 0,16 0 0 0,10 0 1-2,7 0-1 2,3 0 1-1,5 0-3 1,3 0 5-2,-3 0 3 5,-2 0-3-6,2 0-3 5,-5 11 0-5,6 0 1 6,-2 1-1-1,-1-1 0 1,-1 3-4-10,1-4 8 4,4 5 0 3,3-6-1-1,9-6-6-1,1-3 1 2,3 0 2 0,0 0-1 0,0 0 0-2,0-28 0 2,13-6 2 0,7-5-3 1,6-1 5-3,-4 1 0 2,9-6-1 0,2-1-4 4,3 2 1-5,-3 1 1 0,-6 11 0 1,-12 19 0-5,-10 8-3 4,-1 5 6 0,-4 0 3 1,0 0-2 0,0 18-8-1,-17 29 4 1,-14 8 0 4,1 6 0-4,-3-4 0-5,-5 4-1 5,-1-3 3-1,5 3-4 1,4-10 5 0,7-14 4-2,8-12-3 1,7-17-4 3,5-4 2-6,3-4 4 9,0 0 6-5,11-4 7 0,30-21 2-4,11 3-17 1,0 2 22 4,-1 6-20-1,-8 5 3-3,-1 9-9 4,-10 0 0 1,2 0 0-1,-4 13-32-1,-8 14-58-4,-3 1-49 3,-6 14-70-1,-13-25-81 1,6 12-210 5</inkml:trace>
    </iact:actionData>
  </iact:action>
  <iact:action type="add" startTime="37368">
    <iact:property name="dataType"/>
    <iact:actionData xml:id="d8">
      <inkml:trace xmlns:inkml="http://www.w3.org/2003/InkML" xml:id="stk7" contextRef="#ctx0" brushRef="#br3">12336 6894 952 0,'0'0'249'6,"0"0"-66"0,0 0-29 3,0 0-30-2,0 0-47 1,0 0-21-2,0-17-7 2,-12 17-24 0,-36 0 21 0,-9 0 1-2,-6 0 5 3,-6-2-19-2,-2 2-33 2,-6 0 0-4,-7 0 0 3,-3 0 0 0,-8 0 0 0,0 0 0 0,1 0 0-2,2 0 0 4,5 0 0-3,5 0 0-2,6 0 0 4,7 0 0 1,9 3 0 0,8 7 0 2,7 1 0-11,2-3 0 4,4 0 0 1,1-4 0 4,7-1 0 1,1-1 0-7,4-2 0 0,9 0 0 4,1 0 0 1,4 0 0-2,-1 0 0 0,0 3 0 5,-2 1 0-6,-3 0 0 3,-3 2 0-3,5-1 0 1,0 1 0-2,5-6 0 4,2 4 0-2,0-2 0 3,-7-1 0-2,3 9 0-1,-1 1 0-2,1 0 0 1,0 6 0 3,0 0 0-1,3 0 0 2,5-2 0-4,-1-2 0-1,-2 4 0 4,6 3 0-2,2 7 0 0,0 8 0 1,0 6 0 2,0 6 0-1,0 2 0-1,-3-1 0-3,3 5 0 0,-4 0 0 8,4 1 0-8,0 2 0 0,0-3 0 3,0 1 0 3,0-3 0-3,-3 4 0-2,3-4 0-1,-3 3 0 2,0-1 0-1,3-2 0 3,0 5 0 1,0 0 0-1,0 3 0-3,0 5 0-2,0 0 0 6,0 2 0-4,0-1 0 1,0-1 0 3,0 3 0-5,0 1 0 3,0-6 0 2,0-5 0 0,0 0 0-7,0-8 0 3,0 3 0 2,0 10 0 0,0-1 0 3,0 3 0-6,0 10 0 4,0-2 0-5,0 2 0 4,0 1 0-1,0-7 0 3,0-6 0-5,0-10 0 7,0 0 0-6,0 2 0-2,0-7 0 4,0-8 0 1,0-6 0-1,0-9 0-3,0-4 0 4,0-7 0-1,0-2 0-1,0-5 0-1,0-4 0 2,3 2 0 4,3 1 0-4,3 1 0-1,5 4 0-2,-5-1 0 2,4 4 0 1,0-6 0-2,2 1 0 3,-4 1 0 2,9-1 0-6,1 4 0 0,12-4 0 3,0 1 0 0,8-6 0 0,5-1 0-3,5 1 0 4,3-1 0-1,2 1 0-1,4 6 0 0,-1-1 0 4,2 2 0-3,3-8 0-2,4 0 0 0,1 1 0 1,8-3 0 1,7 0 0-2,3 0 0 3,6 0 0-2,-4 0 0 1,-2 0 0-3,2 0 0 7,-7 0 0-8,0 0 0 5,-5 0 0-1,-6 0 0-3,2 0 0 4,-16 0 0-1,0 0 0 1,-9 0 0-5,-12-5 0 5,0-4 0-1,-8 1 0-1,-5 3 0 0,0-5 0 0,-5 8 0 2,2-3 0 1,-7-2 0-6,0 6 0 3,-6-6 0 3,1 7 0-6,-6-2 0 5,3-5 0-2,-1-7 0 1,3-12 0 1,-1-21 0-4,-1-20 0 4,-5-26 0-1,0-23 0 0,0-15 0-3,0-7 0 3,0 4 0 1,-9 4 0-2,4 4 0 3,1 8 0-2,4 7 0 0,-3 9 0-6,2 0 0 8,-6 1 0-4,2-2 0 3,1-11 0-4,-2 0 0 8,-4-8 0-6,3 8 0 0,-2 3 0-2,2 15 0 2,5 10 0 0,-1 10 0 1,3 8 0-1,0 12 0 1,0 9 0 0,0 0 0 0,0-2 0 2,0 4 0-3,0 6 0 4,0 5 0-8,0 12 0 3,0 11 0 1,-3 4 0 0,3 7 0 4,0 0 0-2,0 0 0-4,0 0 0 2,0 0 0-1,0-10 0 2,0-10 0-2,0-7 0 3,0-14 0 2,0 5 0-2,0-1 0-3,0 3 0 0,0 9 0-1,0 5 0 6,0 6 0-4,0 9 0-2,0 2 0 3,0 3 0 0,0 0 0 0,0 0 0-1,0 0 0 1,0 0 0-2,0 0 0 0,-33 0 0 3,-12 3 0-1,-14 11 0 5,-11-5 0-5,-1-3 0-4,-6-4 0 2,9-2 0 1,9 0 0-1,12 0 0 2,17 0 0 0,11 0 0 0,6 0 0-3,6 0 0 3,-6 5 0 4,-5 27 0-5,0 14-123 0,10-17-151-1,8 8-90 1</inkml:trace>
    </iact:actionData>
  </iact:action>
  <iact:action type="add" startTime="40390">
    <iact:property name="dataType"/>
    <iact:actionData xml:id="d9">
      <inkml:trace xmlns:inkml="http://www.w3.org/2003/InkML" xml:id="stk8" contextRef="#ctx0" brushRef="#br3">32680 11289 285 0,'0'0'438'6,"0"0"-314"0,0 0-71 2,0 0 9 0,0 0-35 0,0 0-1-2,0 0 20 2,0-10 20 1,0 10 2 0,0 0 0 0,-7 0-5-1,-13 0 3-4,-9 0-20 6,-6 0-19-5,-10 0 14 2,-3 0-9 0,-9 0-6 1,-11 0-8-2,-4 0-1 4,-11 3-7-4,-4 1-2 2,0 4 16-2,-5 0-3 5,3 1 2-2,-8 3-2 0,-6-1 7-4,-10-2-21-1,-7-8 11 8,-5-1-9-7,-4 0 15 0,-10 0-16 4,-3 0-4 1,-6-18 12 2,-1 3-2-9,-5-5-1 4,-3 6-7-1,-9-2 13 2,-8 4-14-2,-18-2 8 5,-9 4-9-4,-19-5-1 1,-5 0-6-2,-5 1 6-1,-2 1-4 4,5 5 5-1,11-2 14-3,8 8-16 4,11 2 6-2,-2 0-7 2,-5 0 1-4,-11 0 5 3,-2 15 1 1,-14-2-8-1,-1-8 2-2,-1-5-1 5,4 0 0-2,3 0 5-3,17 0-6-2,6 0 0 7,9-1 7-5,0-3-1 1,-14 4 3-2,-6 0 1 4,-17 0 1-1,-9 0-7 0,-5 0 13-2,3 4-12 1,1-4-5 2,3 0 1-1,15 0 3-3,6 0 3 4,-1-7-3-1,-6-6 2 0,-10-8-6-3,-6-4 0 5,-3 0 0-3,12 0 0 3,4 6 0 0,27 4 0 0,24 15 0-9,20 0 0 6,23 0 0 1,16 28 0 0,25 8 0 1,11 1 0-5,19 0 0 5,11-4 0-4,12-9 0 4,19-11 0-1,10-7 0-1,8-4 0-1,2-2 0 2,0 6 0 0,0 14 0-2,0 10 0 4,0 16 0-4,0 7 0 3,0 7 0-3,15 3 0 2,2 16 0-1,6 17 0 4,3 7 0-3,2 13 0 2,4 8 0-5,0 9 0 1,-1 12 0 0,1 15 0 0,-3 6 0 6,-1 0 0-8,-5-9 0 2,-3-14 0 2,-7-9 0 0,-8-8 0 1,-2-12 0-4,5-1 0 6,0-1 0-6,0-5 0 4,1-6 0 1,0-11 0-2,1-12 0 2,-1-6 0-7,-2-6 0 3,4 5 0 1,0 4 0 1,5 9 0 0,-5 15 0-3,1 2 0 4,1 0 0-1,-9-7 0-1,-1-13 0-1,-3-9 0 3,0-13 0 1,0-5 0-4,0-3 0-1,0-1 0 7,0 1 0-4,0-6 0-3,0-2 0 1,0-19 0 3,0-9 0-2,0-7 0 0,0-8 0 1,0 0 0-2,0 2 0 3,0-2 0-2,0 4 0 2,0 7 0-3,0 3 0 1,3 9 0 2,10-4 0-4,-1-4 0 3,3 0 0 1,3-3 0 0,8 2 0-4,12-1 0 6,8 2 0-4,21 5 0 0,12-1 0-2,23 10 0 3,12 4 0 0,15 4 0 0,9 0 0-3,6 2 0 6,3 0 0-2,4-3 0-3,3 1 0 0,0-5 0 1,-4-5 0 4,-3-5 0-5,-7-7 0 2,-2-10 0-4,0 1 0 5,2-6 0-1,4 6 0-3,1-6 0 6,8 0 0-5,7 0 0 4,15 0 0-6,11 0 0 4,-1 0 0-1,7 0 0 2,-5 0 0-4,-3 0 0 5,-3 0 0-1,-10 0 0-4,3 5 0 2,1 3 0 3,8-1 0-4,13 1 0 1,-1-3 0-1,13 0 0 3,-4 2 0-1,3 0 0-1,-5 3 0 2,-2-3 0 1,-6 6 0-3,-7-3 0 4,-6-1 0-10,-4-4 0 5,0-2 0 3,1 0 0 2,5 3 0-3,-14-1 0-5,1 3 0 7,-3-3 0-5,-9 2 0 2,-2 1 0 1,2-2 0 0,-7 0 0 3,-2 5 0-5,-8-5 0 5,-9 2 0-9,-6-3 0 6,-12-5 0 0,0 0 0-1,-7 0 0 0,-10 0 0 3,0 0 0-4,-9 0 0 4,-8 0 0-3,-6 0 0-3,-4 0 0 3,-8-2 0 0,6-6 0 6,5-4 0-6,2-6 0-4,-1 5 0 6,11-4 0-3,-3 0 0 3,7-2 0-2,12-3 0-1,-7 2 0 5,9 0 0-1,4 0 0-4,-7 9 0 1,-2-6 0-2,-3 8 0 5,-7-4 0-6,-2 4 0 3,-4 6 0 4,-1-8 0-2,-4 5 0-2,-7 1 0-4,-6-1 0 6,-8-2 0-1,-12 0 0-2,-1-2 0 4,-10-3 0-2,2-1 0 0,-3-3 0 5,-4-3 0-12,1 0 0 4,-8-8 0 4,0 0 0-4,-5-2 0 5,-2-7 0-3,2-5 0 3,2-4 0-1,-3-7 0 2,4-8 0-10,-7-1 0 5,1-20 0 0,-6-7 0 7,-1-8 0-5,-6 0 0-3,0 15 0 2,3 15 0-2,1 4 0 3,12 2 0 1,-4-4 0-4,4-6 0 4,4-4 0-2,-4-13 0 1,1-21 0 1,-1-15 0-1,-1-16 0-1,-2-1 0-1,0 8 0 3,-3 0 0-2,-6 0 0 0,2-1 0 1,-6-2 0 0,0 8 0-2,0 10 0 4,-10 12 0-2,-6 1 0-2,2 6 0-1,1 1 0 3,2 0 0 1,1 5 0-1,3 5 0 1,-5 13 0 1,-1 0 0-5,6-11 0-1,-6-15 0 4,1-23 0 0,-3-1 0 0,1 1 0-3,3 21 0 4,-2 21 0-1,3 14 0 0,7 20 0 0,-3 8 0-2,-1 18 0 3,7 10 0-3,-2 10 0 2,-1 2 0 1,3 0 0-1,-8 0 0-2,0 0 0 0,-12 0 0 1,-10 0 0 2,-12 0 0-1,-6-3 0-3,-9 3 0 6,1 0 0-1,-1 0 0-3,7 0 0 0,9 0 0-3,10 0 0 4,13 0 0-1,10 0 0-1,7 0 0 2,-2 0 0 1,3 0 0-2,-9 0 0 0,-11 3-57 1,-23 37-143 0,18-13-97 0,-7 12-119-3</inkml:trace>
    </iact:actionData>
  </iact:action>
  <iact:action type="add" startTime="44108">
    <iact:property name="dataType"/>
    <iact:actionData xml:id="d10">
      <inkml:trace xmlns:inkml="http://www.w3.org/2003/InkML" xml:id="stk9" contextRef="#ctx0" brushRef="#br3">19876 11313 594 0,'0'0'190'5,"0"0"-57"0,0 0-21 1,0 0-52 2,0 0-28 2,-158 62-11-4,111-49 7 0,-1-3-9 4,4-3 11-2,8-7-7-2,3 0 18 0,5 0-3 4,5 0 6-2,-2 0-14-2,-7 0-4 3,5 0 0-2,-11 0-12-1,-1-13 8 2,6-1-14 3,-5 3 10-8,5 0-7 5,4-1 3 1,-3 4 3-2,3-2-4 1,1-5 3-1,-1-2-4 1,2-3 2-3,-5-5-2 4,3 1 7 1,-6-6-1-5,0 6 3 2,-7-8-2 0,2 4-3 5,-1-6 10-8,-2-7-16 5,-1-4 11-4,1-7 0 10,1 8 8-2,-6-4-20-11,-3-1 4 5,-6-12-7-4,-1-9-3 4,-10-14 3-2,-4-12 8 7,-4-7-2-5,-5-6-7 2,0 8 12 1,-6 0-11-3,3 7 6-4,-1 3-11 7,-2 6 2-3,3 3-3-1,-5 3 5-1,-4 6-1 4,-4 9-3-1,0 0 1 0,0 9 1-3,3 2 1 3,1 1-4 1,2 2 0 1,-6 3-4-3,1-4 3 2,-6 3 0-4,0 4 2 3,-4-1-3-4,0 4 4 8,3 6-4-4,3 0 4-1,-2 1 2-1,7 1-4-1,-7-6 0 4,7 3 0-4,-7-2 2 8,2 5-2-7,-1 8 1 6,1 2-2-11,10 13 4 5,6 0 2 2,7 3 1 4,19 3-7-6,3 1 2-1,11 3 0 5,7 0 0-4,5-1-1 0,-3 1 1 2,-1-4 0 1,-2 4 6-3,-1-5-5 1,1 2 2 1,-5-2-3 2,2-2-1-4,1 1 0-1,-4-1 1 7,-8 1 3-5,-3 2-3-1,-6 2 3 0,-14 2-2 2,-2 0 11 0,0 0-11-3,-4 0 4 4,5 0-5 1,-2 0 6-1,7 0-4-2,-1 0 1-2,12 0 2 4,8 0-3-3,11 0 5-1,12 0-3 4,6 0-5 3,7 0 0-6,2 0 0 0,1 2 0 1,5-2 0 3,-2 4 0-4,0-4 0 6,2 2 0-8,0-2 0 3,4 4 0-2,-5-4 0 1,6 0 0 4,-1 0 0 4,0 1 0-4,-2-1 0-9,-4 0 0 6,4 4 0-1,-1-4 0 3,4 0 0-1,3 0 0-2,0 0 0 0,0 0 0 3,0 0 0-1,0 0 0-2,0 0 0 0,0 0 0 4,0 0 0 0,0 0 0-2,0 0 0-3,0 0 0 2,0 0 0 0,0-17-5 0,7-14-6 3,6 0 11-3,-1 4-1 0,-4 0 0-3,4 3 0 4,-5-3 2 4,6 7-1-8,-3-1 1 2,3 2-2 7,-1 7 3-6,1-2-2-3,0 3 0 2,-3 6 1 3,0-1-2-2,1-3 3 0,-7 7-5 0,7-8 6 1,3 3-1 1,-3-3 1-4,8 3-6 5,-2-2 2-2,4 1 1 3,-3 2 0 1,-4 1 3-9,-6 5-3 2,-5-2 1 0,1 2 0 1,1 0-1 4,-1 0 0-2,-4 0 1-2,0 0-2 1,0 0 1 3,0 0 0-2,0 0-1-3,0 0 2 1,0 0-3 4,0 0 4-4,0 0-4 2,0 15 2 0,-4 19-1 1,-21 5-5-3,-7 4 6 3,-4-1 0 3,-12 2-1-1,3 0-3-10,0-6 8 5,2-1-3 1,4-10 0-2,8-3 0 3,5-8-1 0,9-7-1 1,5-1 0-4,9-8 2 4,3 4-2-2,0-4 2 1,0 0-2-2,0 0 2 3,0 0 8 1,0 3-6-7,0-3-2 9,0 0 2-4,0 4-3 2,0 9 0-8,31 14 0 5,22 3 0 3,8 5 0-5,3-1 0 1,-7-7 0 3,-10 2 0 1,-5-8 0-4,-14-4 0 0,-15-8 0 1,-12-4 0 4,-1-1 0-8,0-2 0 5,0-2 0 2,0 4 0-2,0-4 0-2,0 3 0 0,0-3 0 4,0 2 0-1,0-2 0-3,0 8-64 0,0 7-45 4,-7 7-60-2,3-11-52-5,4 5-142 8</inkml:trace>
    </iact:actionData>
  </iact:action>
  <iact:action type="add" startTime="49264">
    <iact:property name="dataType"/>
    <iact:actionData xml:id="d11">
      <inkml:trace xmlns:inkml="http://www.w3.org/2003/InkML" xml:id="stk10" contextRef="#ctx0" brushRef="#br0">5459 12900 338 0,'0'0'195'7,"0"0"25"0,0 0-35-1,0 0-3 2,0 0-31 0,0 0 13 0,0 0-26-2,0-17 4 2,18-28-35 0,18-21-5 0,7-20-24-2,10-28-33 2,15-29-45 0,12-23 0 0,4-18 0-2,10-6 0 4,1 11 0-4,3 13 0 7,-4 20 0-1,3 14 0-11,-3 14 0 5,-7 15 0 2,-10 12 0-3,-5 12 0 6,-8 12 0-4,-16 13 0-2,-9 19 0 2,-17 15 0 1,-10 5 0 0,-5 10 0 2,-6 1 0-3,-1 1 0 2,0 3 0-1,3 0 0-3,-3 0 0 1,0 0 0 0,0 0 0 5,0 0 0-6,0 0 0 2,0 0 0 0,0 0 0 5,0 3 0-5,-3 9 0 1,-5 0 0-1,-4-5 0 2,12-3 0-6,0-2 0 3,0 2 0 2,0-4-4 2,0 0 3-5,0 0 2 2,0 0 0 2,0 0-1 0,0 3-1-5,-4 2 1 4,4 0 0 3,0-2 1-4,0 1 2-3,0-3-3 5,0-1 0 0,0 0 0-1,0 0 0-4,0 0 0 4,0 4 0 2,0-1 0-1,0 4 0-6,0 8 0 6,0 4 0 0,0 18 0 0,-18 23 0-4,-17 19 0 1,-10 18 0 5,-11 18 0-4,-24 31 0-3,-27 24 0 5,-18 15 0 1,-8 9 0-2,0-18 0-5,17-25 0 6,11-29 0 1,27-35 0-3,21-31 0 0,31-28 0-2,19-20 0 5,7-8 0-4,28-36 0 1,47-42 0 1,35-41 0 2,31-30 0-5,30-24 0 3,7-15 0-1,-5-1 0 4,-37 33 0-7,-45 50 0 5,-37 50 0-1,-37 37 0 2,-14 19 0-3,-3 0 0-3,-3 22 0 7,-43 46 0-6,-25 35 0 3,-22 35 0-3,0 9 0 8,2-3 0-6,10-22 0 0,17-17 0-2,15-27 0 3,18-25 0 0,18-21 0-2,13-22 0 1,0-10 0 3,36 0 0 2,41-30 0-7,23-35 0 2,2-8 0-2,-23 7 0 8,-22 25 0-8,-34 22 0 14,-18 15 0-12,-5 4 0-7,0 20 0 1,-2 40 0 3,-33 18 0 8,-2 15 0-5,-3 0 0-1,9-6 0 0,-1-11 0 3,10-11 0 0,6-16-39-3,9-6-96 1,7-9-80 2,0-34-71-1,0 0-124-3</inkml:trace>
    </iact:actionData>
  </iact:action>
  <iact:action type="add" startTime="50582">
    <iact:property name="dataType"/>
    <iact:actionData xml:id="d12">
      <inkml:trace xmlns:inkml="http://www.w3.org/2003/InkML" xml:id="stk11" contextRef="#ctx0" brushRef="#br0">17615 10963 297 0,'0'0'0'1</inkml:trace>
    </iact:actionData>
  </iact:action>
  <iact:action type="add" startTime="50955">
    <iact:property name="dataType"/>
    <iact:actionData xml:id="d13">
      <inkml:trace xmlns:inkml="http://www.w3.org/2003/InkML" xml:id="stk12" contextRef="#ctx0" brushRef="#br0">17364 11109 820 0,'0'0'155'1,"-152"180"-36"7,49-71-14 2,-7 12-37-4,10-3-23 3,19-11 3-2,17-26 1 2,25-27-2-4,17-26-2 1,19-22 4 4,3-6-8-2,21-17 8-2,55-47-11 2,29-37-3 0,31-30-33-2,2-15 3 6,-18 3 1-6,-23 25 1 10,-40 41-3-14,-30 42 9 7,-17 26 17-6,-10 9 0 1,-10 52 25 5,-43 39-18 1,-27 42-14-4,-11 12-18-1,-4 4 3 4,11-4 0 14,16-19-4-23,20-31 1 0,19-27 1 9,18-35 4-1,11-22-10-5,4-11 6 6,67-11-5 0,42-59 5-1,31-36-6-3,2-30 0 9,-11-7-2 0,-35 19-5-10,-33 36 4-4,-40 47 3 10,-21 35-3-6,-6 9 7 3,-49 70-8 3,-35 31 4-4,-22 26 0 1,7 2 7 1,9-14 1 2,18-26 1-7,20-26-3 6,23-34 9-1,21-23-15 0,8-9 7-2,37-14-6 2,37-43-1 2,36-29 5-7,7-25-5 6,3-4-2-2,-20 20-3 5,-31 27 5-10,-36 35 0 7,-23 31 1 0,-10 4 0-3,-11 68-2 7,-42 35-2-6,-10 26 3 4,-7 0 1-11,3-20 0 5,6-20-2 6,11-24-1-4,16-25-2 0,14-23-41 1,11-19-31-1,9 0-46-1,0-34-58 5,0-2-76-1,5-4-64-3</inkml:trace>
    </iact:actionData>
  </iact:action>
  <iact:action type="add" startTime="54549">
    <iact:property name="dataType"/>
    <iact:actionData xml:id="d14">
      <inkml:trace xmlns:inkml="http://www.w3.org/2003/InkML" xml:id="stk13" contextRef="#ctx0" brushRef="#br0">7142 13134 330 0,'0'0'161'4,"0"0"-78"5,0 0-28 2,0 0-3-8,0 0-27 5,0 0 26 0,-33 141 22 0,33-121 12-2,0 0-21 2,0-7-7 0,-3 1-16 0,3-2-8-2,0-3-14 2,0 0-8 0,0-5-6 0,0 5 5-2,0 0 16 2,0 1-7 0,0-1 15 0,0-1-17-2,9-1 16 2,2-2-11 0,5-2-3 0,7-3 0-2,6 0-8 2,3 0 6 0,15 0-13 0,-1 0 11-2,6 0-10 3,11 0 7 2,0 0-9-7,0 0 8 3,-2 0 1 1,2-3-1 3,-2 3-4-7,0 0-3 5,-1 0 7 0,-7 0-9-1,-6 0 10-2,-2 0-12-2,-3 3 2 6,-5 2-1-2,-3 4-1-1,2-4 2 1,-3 3-1-1,-2-5 4 2,2 4-5-4,-3-7 8 2,2 2-8 0,-4-2 0 4,-4 0 3-5,3 0-4 1,-13 0 2 3,2 0-1 0,-7 0 2-9,1 0-1 6,0 0-1 7,-7 0 3-6,-3 0 0-4,0 0 0 3,0 0-5 3,1 0 2-4,9-9-3-3,1-21 2 6,-1-12-1 1,3-4 1-2,-3-7 2-3,0-1 1 2,-3 7-1 6,2 0-2-4,-6 7 1-4,-2 6 0 0,-1 7-2 3,0 10 0 2,0 7 0-3,0 5-10-3,0 5-32 4,0 0-94 1,0 2-22-4,0 18-272 2</inkml:trace>
    </iact:actionData>
  </iact:action>
  <iact:action type="add" startTime="56592">
    <iact:property name="dataType"/>
    <iact:actionData xml:id="d15">
      <inkml:trace xmlns:inkml="http://www.w3.org/2003/InkML" xml:id="stk14" contextRef="#ctx0" brushRef="#br0">9966 593 641 0,'0'0'125'2,"0"0"-75"8,0 0 57-4,-173-62-27 0,92 33-33 2,-16-4-6 2,-1 4 5-4,-7 10-20 0,-2 6 12 2,-3 9 13 2,-2 4-8-4,-1 0 0 0,2-3-11 2,2-5-1 2,0-1-19-6,0 1 22 4,1 2-20 2,5 4 9-2,1-2-10-4,2 4 3 7,3 0-7-3,0 0-1 6,1 0 5-13,8 0-2 3,1-1 6 10,1-3-8-7,2 4 14-4,-7 0-20 4,6 0 9 4,-4 0 0-5,5 11-1-2,-2 14 11 4,8 5-9 3,6 0 4-3,1 4-14-5,4 3 10 7,-1-1-11-1,3-3-1-1,5 1 0-5,-5-4 0 6,8 2-1 1,2 3 1 0,0 9-1-7,-1 6 2 3,2 4 3 5,6-1-4-3,2 0 7-3,0 6-4 2,11 1-6 3,-4 4 2-2,8 4 0-5,5-3-1 6,1-4 2 0,-1-4-3 0,9-7 5-6,1 3 1 6,3-3-1 1,12 7-6-4,1-3 4 1,0-2-2 2,0 7 1-1,1 3 0-2,19 7 0 1,-4 3 3 5,5 4-2-3,-1 3 0-4,0-4 6 2,-1-2-4-2,6 7-1 6,4-10-1-8,-2 0 1 3,9-2-1 4,5-10 1-1,5-2 4-3,18 4-6 2,13-4 16 0,10-1-10 0,11-6 5-2,14-7-11 5,5-6 4-3,11-2-1 1,10-8 2-6,1-1 1 4,-4 0-5 4,-12 0-1-4,-7 3 5-4,0 0-6 6,4 4 5-1,11-2-7-3,1-2 3 5,8 0 0-3,12-3-1 1,5 1 2-3,4-7-5 3,4-5 9 3,-1-3 0-2,-6-7-2-4,6-4-5 2,5 0 4 0,2 0-2 1,-5-31 1-3,-7-20-1 4,-18-28 0 3,5-24-6-5,5-41 3 2,2-32 6-7,4-30-6 7,-21-10 6-2,-16-1-5-1,-37 7 2 2,-42 7-1 5,-41-4 1-6,-34-5 0-6,-86 7 0 7,-41 6 2 4,-32 19-8-4,-17 26 6-3,-13 36-2 2,-8 39-15-1,4 39-24 3,5 35-36-4,13 5-59 6,41 57-24-3,141-1-104 0,21 6-572-3</inkml:trace>
    </iact:actionData>
  </iact:action>
  <iact:action type="add" startTime="58456">
    <iact:property name="dataType"/>
    <iact:actionData xml:id="d16">
      <inkml:trace xmlns:inkml="http://www.w3.org/2003/InkML" xml:id="stk15" contextRef="#ctx0" brushRef="#br0">7925 13477 546 0,'0'0'215'4,"0"0"-113"4,0 0-44 0,0 0-22-2,0 0-13 3,0 0 10-1,1 77 25 0,15-60-2-3,8 3 2 3,-4-3-5 0,3 1-8 1,6-4-13-3,0 1-8 2,3-7-2-1,6 4-11 1,1-4 9-1,-4-2-17 0,5-5 9 2,1 3-6-2,1-1 1 0,-2 0-5 3,4-1 0-1,-1 3 2 0,4 5-4-5,-7-3 6 4,-1 6-4-3,-8 1 4 5,-4 7-5-6,0 8 7 7,-6 5 0-3,-2 4-2 2,-2-7-4-5,-5-1 0-1,-8-13 0 4,4-7 0 1,-8-5 8-4,3 4-8 3,-3 2 1 1,2 8-2-1,-2 2 0-3,0-4-1 4,0-6 1-2,0-5-2 2,0-4 3-4,0-2-1 7,0 0 0-5,0 0-2 1,0 0 0-1,0 5-1-3,-5-2-3 4,-26 4-1 1,-2-4 6-4,-3-3-4 6,-2 0 3-1,0 0 1-6,2 0-6 3,3 0 6 0,7 0-4 2,5 0-3-3,8 0 4 0,6 0-1 3,3 0-1-2,4 0 5 1,0 0 0-1,0 0 3 2,0 0-2-2,0 0 4 1,0 0-4-2,0 0 7 4,0 0 10-1,23 0 2-1,2 4-10-2,2 5-4 0,2-3 17 1,-1-3-7 0,-5 2 19 1,-3 2-4-1,-3-3 4 0,-2-1-17 2,-6 3 0-4,-6-6 0 3,-1 2-3 1,-2-2-4-2,0 0-5-1,0 0 6 5,0 0-6-6,0 0 9 4,3 0-6-4,-3 0 5 4,0 0 0-2,0 0-6 2,5 0-7-4,-2 0 1 4,7 0-4 1,0 0 4-1,13-8 2 1,3-11-1-5,2-10-3 0,-1-8 1 2,5-3-1-2,-4-9 0 6,-2 6 1-3,-6 2-6-1,-5 1 10-2,-2 9-4 4,3 3 1-2,-9 9-4 2,-3 8 3-5,1 5-1 4,-5 2 0 1,0 4 1-1,0 0-4-1,0 0 3-1,0 0-3 2,0 0 6 0,0 0-9 2,0 0 6-6,0 0-12 4,0 0-30 0,0 0-25-2,0 0-43 2,7 4-40 0,-3 5-206 0</inkml:trace>
    </iact:actionData>
  </iact:action>
</iact:actions>
</file>

<file path=ppt/ink/inkAction37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1-23T19:58:54.018"/>
    </inkml:context>
    <inkml:brush xml:id="br0">
      <inkml:brushProperty name="width" value="0.05292" units="cm"/>
      <inkml:brushProperty name="height" value="0.05292" units="cm"/>
      <inkml:brushProperty name="color" value="#00B0F0"/>
    </inkml:brush>
    <inkml:brush xml:id="br1">
      <inkml:brushProperty name="width" value="0.05292" units="cm"/>
      <inkml:brushProperty name="height" value="0.05292" units="cm"/>
      <inkml:brushProperty name="color" value="#00B050"/>
    </inkml:brush>
    <inkml:brush xml:id="br2">
      <inkml:brushProperty name="width" value="0.05292" units="cm"/>
      <inkml:brushProperty name="height" value="0.05292" units="cm"/>
      <inkml:brushProperty name="color" value="#7030A0"/>
    </inkml:brush>
    <inkml:brush xml:id="br3">
      <inkml:brushProperty name="width" value="0.055" units="cm"/>
      <inkml:brushProperty name="height" value="0.055" units="cm"/>
    </inkml:brush>
    <inkml:brush xml:id="br4">
      <inkml:brushProperty name="width" value="0.05292" units="cm"/>
      <inkml:brushProperty name="height" value="0.05292" units="cm"/>
    </inkml:brush>
  </inkml:definitions>
  <iact:action type="add" startTime="7756">
    <iact:property name="dataType"/>
    <iact:actionData xml:id="d0">
      <inkml:trace xmlns:inkml="http://www.w3.org/2003/InkML" xml:id="stk0" contextRef="#ctx0" brushRef="#br0">14317 2976 460 0,'0'0'180'3,"0"0"-109"3,0 0 25 3,0 0-23-1,0 0-33 0,0 0 2-2,-8-3-2 2,-29 16 33-1,3 5-24 2,-13-4-1-4,-3 0-15 4,-7 0 6-1,-7 3-22 0,3-7 8-2,-5 0-9 2,8-8 7 0,-2-2-4 0,-1 0-7-3,2 0 7 6,1 0-12-4,1 0 17 1,-5 0-14-2,1 0 5 2,0 0-10 0,2-2 2 1,2-9-3-4,4-4-4 5,2 6 0-4,8 1 2 2,6 3-3-2,1 2 3 2,6 3 5 0,-1 0-4 0,-5 0 1 2,3 0 5-3,-5 0 6-2,-3 0-7 0,-4 0-1 6,-2 0-4-3,-1 0 2-2,-6 0 0 0,-5-3-3 1,1 3-3 2,-15 0 3-2,-5 0-2-1,-10 0 2 2,2 0-1 1,-10 14 4-1,4-2-3 0,0 1-4 1,-5-1 7-2,0-2-1-1,-4 5 0-1,-2-1-8 4,-2-3 4-2,1 0 0 2,-2-3 0-4,3-4 1 3,8-4-2 4,2 0 3-3,3 0 2-5,3 0 0 2,3 0-7 1,0-6 3 1,10 0 0 2,1 6 0-3,5 0 0-1,2 0-1 1,5 0 4 2,-5 0-1-2,3 0 0 0,-3 0 5 0,-5 0-3-1,0 3-5 5,0 6 1-3,0-4 0-1,2 1 2-3,-1 1-2 4,1-7 0 0,5 0 3 0,-4 0 5-2,2 0-6 6,-6 0 0-3,-1 0 0 1,-6 0-2-9,-2 0 0 5,1 0 0 2,-4 0-2 1,0 0 5-4,-3 0 8 6,-3 0-10-6,4 0 24 3,-5 0-20-2,0 0 4 4,1 0-5-1,3 0 1 0,-4 0 4-5,1-7-7 2,-3-10 1 5,7 4 1-4,-3-4 2-1,-9 2-2 0,1 3 2 2,-10 5-4 0,-7 4 7 0,0 3-5-2,3 0 2 2,-2 0-2 0,6 0-3-2,-2 0 0 2,-3 0 1 0,-5 0 8 0,1 0-6-2,4 0-5 6,6 0 2-4,6 3 0-1,8 3 1-3,3 1-2 3,5-1 4 4,3-1-3-4,6 2 13-1,4-4-13 1,-3-1 3 0,7-2-3 1,-3 3-2-2,2-3 2 2,2 0-1 0,-6 0 1 0,0 0 0-2,-11 0 4 2,-1 0-3 0,-10 0 7 0,0 0-4-2,-3 0-4 4,-3 0 1-1,0 0 0-1,-5 0 2 0,0 12-2 1,-4 3 9-6,-7 7-11 4,-2-1 21-1,-2-2-19 5,-2 5 11-3,-1-3-11-1,-4-1 3-3,2-3 0 4,0-3 2 1,4-5 5-2,9 2-10-1,-1-2 14 2,6 2-16 0,1 0 22 4,-3-3-19-5,-10 4 7 4,-13-7-6-10,3 0 2 7,2 1-6-3,5-2 2 5,9 1-4 0,6 0 4-4,7 2 1-1,10 0 1 2,17 7-6 2,14-2 3-2,7 0-1-1,8-2 3 2,4-3-1 0,-1-5 1-2,5-2-2 6,2 0-2-3,11 0 9-1,3 0-7-1,4 0-1-5,0 0 0 8,-13 0-1-2,-7 0 0-1,-3 0-1-2,2 0 2 3,6 0-5 0,6 0 10 0,9 0-1-2,9 0-3 2,7 0-2 1,0 0 3-2,0 0-2-1,0 0 1 2,0 0 0 2,0 0-1 0,0 0 5-4,0 0-8 3,-3 0 8-6,3 0-2 8,0 0 0-5,0 0-6 0,0 0 2 2,0 5 1-3,-3 20-2 3,-4 17 4 1,-1 15-6-2,-3 14 8 1,-2-7 8-2,1 1-11 2,-1-7-2 3,6-7 1-2,-5-8 0-2,4 4-1-3,2 3 1 3,0 9-2 1,6 17 6 2,0 9-7-3,0 10 8-2,0 10 1 3,0 1-3 1,0 12-5 0,12 6 3-4,-4 6-1 3,4 8 0-1,-5-7 1 1,2 0 3-1,0 5-2 0,4-7 12 3,-6-5-13-3,0-14 4-1,0-24-2 0,-7-18-2 3,0-18 1-1,0-13-2-1,0-8 0 0,0-13 4 2,0-4-3-2,0-10 0 0,0 1 18 1,0-3-17-3,0 0 5 3,0 0-7 0,0 0 0 1,0 2 0-4,0-2 0 3,2 0 0 0,1 0 0 0,17 3 0-1,13 6 0 2,21 2 0 1,20 6 0-4,7 3 0 3,2 2 0-4,1 0 0 0,1 5 0 4,-1-5 0-3,5-6 0 2,4-2 0 1,-5-5 0-2,0-4 0-1,1-2 0 6,-2 0 0-4,3-3 0-1,7 0 0-3,0 0 0 4,6 0 0-1,-2 0 0 1,-9 0 0-1,6 0 0 1,-1 0 0 0,3 0 0-1,2 0 0-1,8 0 0 3,-3 0 0-2,0 0 0 1,4 0 0-2,0 0 0 2,2 0 0 0,0 0 0 0,2 7 0-2,-2-3 0 3,0-4 0-2,3 0 0 2,-10 0 0-4,4 0 0 3,0-4 0 0,-6-6 0 0,1 2 0-2,-5 2 0 4,-12 6 0-2,1 0 0-1,-5 0 0 1,-3 0 0-2,-1 0 0 2,4 4 0 0,8-2 0-2,4-2 0 2,3 0 0 6,-5 0 0-8,3 0 0 3,-7 5 0-6,4 8 0 2,3 2 0 4,0 2 0-4,6 3 0 6,2-3 0-3,8-5 0 0,4-1 0-3,3-6 0 1,5 3 0 3,11-2 0-2,1 2 0-1,-1 6 0 3,5 1 0 2,-1-1 0-5,9 0 0 2,7-3 0-3,13-3 0 3,18-3 0-1,4-2 0-1,12-3 0 3,6 4 0-1,-2-1 0 0,5-3 0-3,1 2 0 4,-9 1 0-1,-6 2 0 0,-6-1 0-3,-6-1 0 3,-2-1 0 1,0-2 0-2,2 0 0-1,-2 0 0 2,-3 0 0 0,-1 0 0-2,-6-2 0 5,-11 2 0-1,-5 0 0-4,-8 0 0-1,-2 0 0 1,-8 0 0 6,-4 0 0-7,-8 0 0 0,2 0 0 3,1 0 0 2,-4 2 0-3,4-2 0 6,2 0 0-8,-5 0 0-2,-8 0 0 6,-2 0 0-2,-11 0 0 0,-7 0 0 0,-3-9 0 1,-13 1 0 0,-3-1 0 0,-11 1 0 3,-14 0 0-4,-5 4 0 1,-12-1 0-2,-1 0 0-1,-2 2 0 2,-5-2 0 2,2-2 0-4,-3 5 0 4,8-4 0-2,4 1 0 4,0-1 0-4,13 0 0 0,2 1 0 1,1-4 0-3,5 1 0 4,4 2 0-4,-2-2 0 4,-7 3 0 3,-3-4 0-6,-13 3 0 0,-8-2 0-1,-7-4 0 4,-2 4 0-2,-12-1 0-1,3 1 0 2,0-5 0 0,-6-4 0 0,3-17 0-1,-4-13 0 3,-5-22 0 0,-4-17 0-4,0-23 0-2,0-24 0 4,0-16 0 0,0-9 0-3,3-9 0 3,-1-3 0 2,0-6 0 6,6 1 0-16,-8 1 0 5,0 13 0 2,0 10 0 2,0 13 0-4,0 12 0 4,0 13 0-2,0 9 0 2,0 6 0-4,0 2 0 3,0 1 0 0,0 4 0 0,-8 5 0-2,4-1 0 2,-3-6 0 1,0 0 0 2,-5 6 0-2,3 14 0-2,1 23 0-5,-1 22 0 6,6 11 0-2,2 4 0 2,1 9 0 0,-3-2 0 0,3 1 0-2,-9-2 0 5,2-3 0-2,-16 1 0-5,-11 3 0 5,-17 6 0-3,-20 0 0 1,-16 20 0-1,-13 13 0 4,-4 1 0-4,7-12 0 6,14-4 0-5,9-10 0 5,27 1 0-11,10-4 0 5,17 1 0 0,7 10 0 5,3 9 0-7,10 19-160 6,0-17-102-3,0 10-50 1</inkml:trace>
    </iact:actionData>
  </iact:action>
  <iact:action type="add" startTime="11672">
    <iact:property name="dataType"/>
    <iact:actionData xml:id="d1">
      <inkml:trace xmlns:inkml="http://www.w3.org/2003/InkML" xml:id="stk1" contextRef="#ctx0" brushRef="#br0">4084 6056 674 0,'0'0'131'7,"0"0"-52"-2,0 0 19 5,0 0-53-4,0 0 39 2,0 0 52-2,87 34 24 2,23-12-79-1,28-3-31-1,22-5-18 5,22-7-4-5,8-5-12 2,-3-2-16-3,-6 0 23 5,-12 0-17-3,-25 0 27 3,-33 0-5-7,-40 0 5 7,-31 0 1-3,-29 0-15 1,-11 0 8 0,-55 0-8-2,-74 0-19 5,-61 0 1-6,-62 0-1 5,-36 0 0 0,-27 0 3 2,3 3 5-11,34 5-1 5,53 3-7 2,63 6 0-3,58-4 5 4,56-3-4-2,29-1 7 0,19-4-4 0,100 3 5 3,77 9 15-4,84-1 1 0,52 3-25 2,17-6 0 0,-25-1 3-2,-37 1 0 2,-62-4-6 1,-70-1 7-1,-59-4-8 0,-45-4 9-3,-32 0-5 3,-21 0 0 0,-89 0-10 1,-52-21-7-4,-63 8 17 3,-36-4 2 0,-8 11 1 3,-8 4 11-3,36 2-14 5,57 0-3-13,58 0 2 6,58 0 1 3,48 0-1-4,23 2 4 3,107-2 2-2,78 0 3 2,93 0 20 0,24 0-27 0,-15 2-2 5,-43 4 0-7,-78 2-13 3,-62-4 11-7,-59-1 3 6,-48 2-3-2,-48 0 2 2,-72 7-6 0,-51 2-1 3,-29-6 4-4,-6 2 8-3,6-6-4 5,32 2 2-2,47-1-2 0,56-1-1 0,40-2 1 2,25 4 2-2,77 3-1-1,77 4 24 2,55 4-13 0,15 5-6 3,-11-1-6-4,-49-4-3 3,-51-10 0-6,-52-1 1 0,-33-6 1 5,-28 9 2-2,-69 1-2 1,-64 8-14 1,-63-4 11 0,-30-9 4-3,-11-1 2 1,16-4-2-2,37 0-1 3,57 0-7 1,54-4-24-2,69-24-48-1,24 0-74 2,51 11-69 1,10 9-64-2</inkml:trace>
    </iact:actionData>
  </iact:action>
  <iact:action type="add" startTime="13712">
    <iact:property name="dataType"/>
    <iact:actionData xml:id="d2">
      <inkml:trace xmlns:inkml="http://www.w3.org/2003/InkML" xml:id="stk2" contextRef="#ctx0" brushRef="#br0">5194 6657 645 0,'0'0'193'4,"0"0"-87"4,0 0-10 0,0 0-50 0,0 0 3-2,0 0 23 1,122 139 4 1,-76-112-17 1,14-5 6-1,1 3-32-2,8-1 7 2,8 4-28 0,-3-4 9-2,4 6-8 2,-1-6 6 0,0-4 0 0,-2-10-7 0,1-3 4 0,0-7-10-3,1 0 2 4,6-4-3-2,1-17-2 1,-3 0 1-1,0 1-4 6,-4 5 7-6,-4-2-4 0,-1 2 7-3,-1 1-4 3,-1 1 0 1,-4 4-5-1,4 3 17 2,1 2-16-2,-3 4 6 3,2 0-6 0,-7 0 2-6,1 0 0 3,-3 19-3-1,6 6 3 0,-5 9-2 2,3 1 3 0,-1 4-5-2,-2 4 5 6,-4-4-5-5,2-2 0 3,-7-7 2-8,-5-6-2 7,-9-7 0-3,-11-6 0 2,-5-9-1-1,-10 0 3 0,0-2 3 2,-8 0-3-2,5 5 0-1,0-1-1 2,-3 2 0 3,5 1 2-3,-8-7-2 0,-1 0 0-1,3 0 2-3,-3 0 0 4,-2 0-2-2,-1 0-2 3,7 5 4-2,-1 5-3 7,7 7 0-8,5 0 2-1,-2-1-5 2,1 0 5-2,-7-5-4 3,6-1 4-1,-7 2 2 2,5-4-1-2,-4 3-4-1,-2 1 2 5,2-1-1-3,0 0 0-1,-7-8 1-3,-2 0-2 4,-1-3 4 0,0 0-4 2,3 0 2-6,-3 0-2 4,0 0-3 0,0 0 2 0,0 0-1-2,0 0-3 2,0 0 5 0,0 0 0 0,0 0-2-2,0 0 6 2,0 0-12 0,0-3 9 0,-3-28-3-2,-24-7 1 2,-7-11 2 0,-9-3-1 1,-5-2 1-4,-1-8-1 3,-5-1 1 0,3 5-3 0,2 7 6 1,9 13-4-2,2 8 1-1,9 13 0 3,9 3 0-4,4 9 0 3,8 2 0 0,7 1 0 1,1 2-4-4,0 0 8 5,0 0-1-2,0 0-1-2,0 0 4 0,0 0-4 2,0 0 4 0,33 30 14 0,12 12-14 1,4 2 0 1,5-4-6-1,-9-5 17-4,-6-8-7 0,-8-1 21 1,-2-4-18 2,-8 1 8 1,-5-1-9-4,-3 0 1 3,-10 1-2 0,-3 1-5 0,0 8 7 1,-11 8-13-4,-21 2 10 5,-13-6-6-4,0-2 4 3,1-8-1-1,5-7-1 3,2-3-2-7,9-4-4 1,2-5 0 1,0 1-7 3,3 2 5 0,1 6-49-4,-1 9-50 4,11 14-83-2,12-21-93 1,0 14-294 3</inkml:trace>
    </iact:actionData>
  </iact:action>
  <iact:action type="add" startTime="17136">
    <iact:property name="dataType"/>
    <iact:actionData xml:id="d3">
      <inkml:trace xmlns:inkml="http://www.w3.org/2003/InkML" xml:id="stk3" contextRef="#ctx0" brushRef="#br1">31657 14277 447 0,'0'0'334'2,"0"0"-257"5,0 0-39 1,0 0 49 1,0 0-26-3,4 0-2 0,-4 0 18 4,0 0 23-2,-13 0 3-2,-22 0-28 1,-10 0-5 2,-7 0-18-3,-7 0 0 2,-5 0-4 0,-10 2 2 0,-3 1-27-3,-5-1-4 3,-8 1 1 2,-6 0-5 1,-1-3 4-6,-3 0-7 8,0 0 13-11,-7 0-17 2,-4 0 17 5,4 0-11-2,-6 0 6 2,-7 0-7-4,-5 0-5 3,-15-8 2 2,-14-4-4-3,-7 2 1-2,-7-7-6 3,-9-6 2 3,-7-6-2-6,-2-1 6 2,-2-2-5 0,7 2 0 3,4 4-1-6,9 5-1 4,7 5 3 0,4 12-2 0,1 0 3-2,4 2-2 3,-12 2 15-1,-3 0-16-1,3-3 5 0,0 3-6 0,6 0-4 5,-2 0 1-8,-1 0 1 6,-6 0 0-1,6 0 4-1,0 0-3-2,5 0 3-3,2 0 1 7,9 0-1-2,4 0 2-1,2 0-2-2,-1 0-1 3,-10 0 2 3,-11 0-2-6,-8 0 5 1,-8 0-4 5,2 0-3-4,-7 9 4-1,0 7-6 0,-1 1 3 4,14-2 0-1,-1-5 0-4,3-1 1 1,2-1 2 5,4 3 0-4,-6 4-3-1,-7 3 0 2,-7 3 0 0,-12-2 0-2,2 1 0 3,-6-3 0-2,-7-2 0 4,2-8 0-2,-5-7 0 1,7 0 0-8,8 0 0 5,8-14 0-1,15-2 0 1,14 4 0 3,11 12 0-2,20 0 0 2,3 0 0-6,17 12 0 2,20 4 0 0,11 1 0 2,23-8 0 1,21 2 0-2,8-7 0 1,10-2 0-2,-1 1 0 5,-1 2 0-6,-1-2 0 0,-7-1 0 4,-8 3 0-1,2-5 0-2,-7 0 0 2,4 0 0 2,0 0 0 0,-7 0 0-2,2 0 0-5,-5 0 0 6,-5 0 0-3,1 0 0 0,5 0 0 3,10 7 0 4,3 1 0-5,9 1 0-8,1-4 0 11,3 10 0-4,1 7 0 1,-1 14 0-4,2 15 0 9,3 20 0-4,-2 13 0-3,7 22 0 2,0 26 0-3,3 23 0 1,0 16 0 4,0 16 0-2,0-5 0-5,0 1 0 5,0-3 0 0,0-7 0 3,0-10 0-4,0-8 0-1,0-9 0 2,0-13 0-2,0-15 0 0,0-20 0 2,0-3 0 1,0-7 0-4,9-2 0 4,-2-4 0 0,1-6 0-3,-3-14 0 0,-2-7 0 2,-3 9 0 3,0 5 0-6,3-3 0 3,-3 13 0 3,2 0 0-3,1-2 0-4,1-4 0 2,0-3 0 6,-2-13 0-8,5-21 0 3,-1-11 0 3,0-11 0 0,1-8 0-8,-3-1 0 6,9 3 0 1,3 4 0-1,7 0 0-3,5 1 0 4,5-7 0-2,15 3 0-1,16-5 0 3,18 2 0 0,16-6 0-2,15 7 0-2,1-2 0 4,14 9 0-2,-4-3 0-1,5 8 0 2,-4-7 0 3,3 2 0-6,12-3 0 1,12-6 0 3,9-5 0 0,12 0 0-5,4 0 0 4,13 0 0 2,-3 0 0-2,-6 3 0-2,0 14 0 1,0 3 0 3,-6-3 0-4,-5-2 0 2,0-2 0 3,-4-7 0-5,5-6 0-2,8 0 0 4,8 0 0 1,10 0 0-4,3 0 0 4,9 0 0-2,-2 0 0 4,-6 0 0-3,5 0 0-1,-10 0 0-3,-2 5 0 2,-1 1 0 2,1 0 0 3,3-6 0-6,2 0 0 1,8 0 0 2,3 0 0 3,5 0 0-8,-1 0 0 8,7 0 0-1,-2 0 0-1,-15 3 0-7,-4 2 0 6,-6 0 0 0,-1-5 0-2,-2 0 0 3,7 0 0-1,7 0 0-2,7 0 0 1,-6 0 0 4,3 0 0-6,-9 0 0 1,-3 0 0 2,0 0 0 0,-13-5 0-2,-7-3 0 3,-13-11 0 0,-6-6 0-5,5 1 0 7,-5 4 0 0,6-5 0-3,-15 14 0-5,-14-3 0 2,-7 9 0 5,-12-2 0-4,-9-1 0 3,-7 6 0 0,-16-1 0-5,-13-3 0 4,-14 0 0 1,-17 1 0-2,-11-5 0-2,-7 6 0 4,-6 4 0-1,4-5 0-1,6 5 0 0,5-7 0 7,-1 7 0-5,9-6 0-5,2 2 0 2,2 0 0 3,8-1 0-5,9-1 0 4,11 6 0 3,19-12 0-5,4 11 0 4,-4-11 0-7,-2 7 0 4,-15-4 0 4,-5 3 0-2,-3 6 0-7,2 0 0 5,-2-5 0 3,-4-1 0-1,-2 0 0-2,-5 3 0 1,-8 1 0-2,-5 2 0-1,-12-3 0 2,-6 3 0 3,-6-7 0-4,-4 2 0 2,2 5 0 0,1-5 0-2,-5-2 0 1,5 2 0 2,-3 3 0-1,-3-4 0-2,-4 6 0 2,-1-5 0 1,-2-1 0-5,-1 0 0 5,3-1 0 1,3-17 0-6,0-1 0 4,2-8 0 6,0 1 0-6,0 2 0-6,-3 4 0 6,6 1 0 0,-2 5 0-2,-7-5 0 2,8-12 0 0,-10-12 0-2,0-25 0 3,-2-14 0 0,0-21 0-5,0-27 0 5,0-19 0 0,0-21 0-3,0-6 0 0,0-6 0 4,0-4 0-1,0 4 0-4,0 3 0 4,-12 10 0-2,1 15 0 0,-7 9 0 0,2 8 0 4,2 10 0-9,-4 7 0 7,-5 10 0 1,3 7 0 0,0 16 0-4,11 12 0 4,2 23 0-4,4 21 0-1,3 17 0 2,0 6 0 1,0 6 0-2,-13-1 0 2,-15 3 0 0,-12 2 0-2,-21-1 0 7,-12-1 0-5,-6 4 0-5,-10 2 0 5,-11 0 0 0,-20 0 0 0,-18 0 0-1,-11 0 0 3,-12 0 0-6,17 0 0 3,17-5 0 2,14-12 0 2,32 2 0-4,30 4 0 0,18 9 0 0,24 2 0-4,5 0 0 7,1 0 0-2,3 0 0-1,0 13 0 1,0 32 0-3,0 24-14 4,0-33-267-5,0 3-202 6</inkml:trace>
    </iact:actionData>
  </iact:action>
  <iact:action type="add" startTime="20558">
    <iact:property name="dataType"/>
    <iact:actionData xml:id="d4">
      <inkml:trace xmlns:inkml="http://www.w3.org/2003/InkML" xml:id="stk4" contextRef="#ctx0" brushRef="#br1">18646 15291 587 0,'0'0'208'4,"0"0"-121"1,0 0-6 4,0 0-23-1,-200 109-28 0,111-92 12-2,-8-9 21 2,-13-3-9 0,-16 2 0 0,-9-2 10-2,-8 3 14 2,-15-1-16 0,-16-5-14 0,-16-2-6-2,-15 0-2 2,-12-5-5 2,-18-29-10-3,-11-8-2 1,-14-8-1 1,-4-19-4-3,1-15 20 2,-6-24-21-2,-12-21 3 3,-17-19-3-2,-17-15 3 2,-20-11-3-2,-3-6-11 2,8-3 0-5,14-5-5 4,13 5 6 1,7 6-5-3,-5 7 13 2,1 9-11 0,1 3 6 0,8-7-10-2,20-7 0 2,20-19 0 0,21-6 0 9,25 0 1-16,24 7 0 13,23 16 6-13,17 14-5 1,22 24 4 6,30 16-5-1,31 18 1 3,27 13-2-4,31 6-1 0,0 7 1 2,2 4 4 0,27-1 7 2,-6-2-1-3,-4-11 17 3,-11-11-20-4,-8-19-1-3,0-12-5 6,0-3 1-1,0 3-2-1,0 7 0 4,-4 8-1-4,4 12 3-3,0 0 4 4,0-4-5 3,0-1 3-8,0 0-3 6,0 5-1-2,0 19 3 2,0 16 1 1,0 21 5-3,0 18-1-2,0 13 5 1,0 11-12 1,0 3 7 2,0 0-8-2,0 0 0 3,0 0 0-6,0 0 0 4,0 0 0 0,0 0 0-2,0 0 0 2,0 0 0 0,0 0 0 0,0 0 0-2,-12 20 0 4,-5 8 0-4,-3 5 0 2,-8 9 0-2,-11 10 0 5,-6 6 0-2,-10 3 0 4,0 1 0-12,1-5 0 2,2-4 0 7,7-8 0-2,9-11 0-3,13-14 0 3,10-12 0 0,10-5 0 0,3-3 0 0,0 0 0-2,14 0 0 4,36 0 0-4,13-26 0 1,17-6 0 5,-3-2 0-5,-5-6 0 4,-1-8 0-7,-4 0 0 1,-3-9 0 2,-13-4 0 0,-5 6 0 0,-18 6 0 0,-10 12 0 3,-10 22 0-4,-3 8 0 3,-2 7 0-4,-3 0 0 3,0 0 0 0,12 25 0-1,4 32 0 0,9 14 0 1,4 3 0 0,1-5 0 0,-4-11 0 1,2-13 0-2,-1-13 0 5,-1-12 0-9,8-12 0 2,9-8 0 3,8 0 0 0,5-45-93-1,1-23-103 1,-43 28-91 1,-5-2-114 0</inkml:trace>
    </iact:actionData>
  </iact:action>
  <iact:action type="add" startTime="23825">
    <iact:property name="dataType"/>
    <iact:actionData xml:id="d5">
      <inkml:trace xmlns:inkml="http://www.w3.org/2003/InkML" xml:id="stk5" contextRef="#ctx0" brushRef="#br2">32310 9256 408 0,'0'0'263'6,"0"0"-118"0,0 0-31 3,0 0 7-1,0 0-27 0,0 0-16-2,-59-5 2 5,34 5-4-5,-11 0-18 1,-9 0 8 0,-10 14-8-1,-6 0-17 3,-5 10 2-1,-8-5-1-2,-6 1-8 2,-8-2-12 0,-10-4-6 0,-9 3 5 0,-2-2 6-2,4-2-11 6,-6 2 8-4,3-4-8-2,-4 0 1 3,-1-1-5-5,0-10 16 4,1 0-17-3,-5 0 3 7,-8 0-7-5,1-26 8 2,-13-3-1-5,-16-2-10 2,-14 1 5 6,-14 2-8-6,-9-1 12 2,-7 1-11-4,-8 4 5 5,4 4-6-2,-3-1 2 3,15 8-3-6,6 1 1 4,12 7-1 0,5 5 2-2,8 0 2 2,-3 0-4 0,-9 0 11 1,-5 0-10-4,-15 0 6 5,-1 0-7 1,-11-4-5 0,-7-3 3-10,-2-3 2 5,1 1-3 1,4-1 6 1,6 5 4-1,3 2-7 3,5-1 0-2,2 4 0-2,-14 0 0-1,0 0 0 3,-11 0 0 0,-2 12 0 0,1 1 0-2,4-1 0 3,2-3 0-2,8 2 0 3,15-2 0-2,13 3 0 0,11-2 0-3,8-5 0 2,4-1 0-1,3-2 0 2,-1-2 0 1,17 0 0-2,8 4 0 1,14-1 0-2,18 1 0 3,3 5 0-2,12 0 0-1,14-1 0 2,10 3 0 0,16-3 0 5,9 4 0-7,9-2 0 4,6-2 0-8,6-4 0 6,4-1 0-1,3 12 0 0,0 10 0 0,0 19 0 1,10 20 0-2,24 27 0 2,8 15 0 0,0 21 0 0,0 23 0 1,1 13 0 2,1 10 0-5,-1 10 0 0,-2-3 0-2,-5-6 0 4,-8-9 0 0,-8-9 0 0,-4-13 0-2,-6-11 0 2,-3-3 0 0,-4 3 0 1,4-2 0-4,2-4 0 3,-2-2 0 0,6-6 0 0,-3-12 0-2,5-2 0 2,-5-3 0 4,7-2 0-4,-2-3 0 4,-2 5 0-11,1-5 0 4,-3-7 0 4,-8 5 0-4,1-17 0 3,-4 2 0 4,0-11 0-4,6-10 0-2,-6-4 0 1,0-17 0-2,0-9 0 4,0-15 0-5,0-3 0 5,0-7 0-1,0-1 0 0,3 0 0 0,-3 1 0-2,2-3 0 2,-2 0 0 0,2 3 0 0,5-3 0-2,12 3 0 4,11 1 0-4,18-4 0 3,9 2 0-4,5-2 0 5,9 0 0-2,0 0 0-3,9 0 0 4,4 0 0-2,13 0 0 2,12 0 0-4,10 0 0 6,18 5 0-6,13 7 0 4,15 5 0-3,15 1 0 2,7-1 0-1,10-2 0 1,1 0 0 0,2-2 0 1,2 1 0-2,-5 1 0-1,-8 5 0 4,6-3 0-5,-1-4 0 2,8 1 0 1,12-6 0 0,4 1 0-2,4-4 0 2,-5 6 0 2,-1 0 0-5,-10 2 0 5,-6-3 0-5,-10-2 0 6,-16-4 0-3,-12-4 0-5,-2 0 0 6,-4 0 0-2,-2-9 0 0,-5-7 0 0,-5-1 0 2,-11 2 0-2,-6 3 0 0,-3 5 0 0,-10-3 0 2,7 3 0-2,-8-1 0 1,3-4 0-2,-8 2 0 2,0 0 0 2,6 5 0-6,-5 0 0 14,2-5 0-16,0 8 0 8,-4-3 0-9,-7-2 0 5,0 6 0 5,4-3 0-6,6 4 0 2,5 0 0 2,8-3 0-2,-1-2 0 0,7-3 0 1,4-6 0 0,12-3 0-2,-1-3 0 2,4 0 0-2,1 0 0 3,-6-2 0-2,-2 5 0 2,-6 0 0-4,-8-3 0 3,-6 3 0 0,-8 2 0 0,-19 2 0-2,-16 2 0 4,-16 3 0-4,-11 2 0 2,-15 3 0 0,-9 1 0-2,-13 2 0 4,-4 0 0-4,-5 0 0 0,-1 0 0 2,-4 0 0 0,4 0 0 0,-4 0 0-2,0 0 0 2,0 0 0 1,0 0 0-1,0 0 0-3,0-6 0 3,5-14 0 1,6-34 0 4,-4-27 0-7,14-34 0 4,-8-25 0-7,-6-18 0 2,0-19 0 3,-7-11 0-2,0-12 0 3,0-10 0-2,0-4 0 5,0 1 0-4,-3 13 0-2,-8 18 0 1,1 15 0-4,4 15 0 6,1 20 0-2,3 15 0 2,2 18 0-4,0 13 0 4,0-2 0-2,0 3 0 2,0-1 0-2,0-8 0-1,0 3 0 5,-11-3 0-3,4 8 0 2,-2 7 0-7,7 12 0 4,2 6 0 0,0 9 0 3,0 2 0-4,0-1 0 1,0-3 0 2,0 4 0-5,0 6 0 6,0 3 0-4,-5 13 0 3,-3 11 0-2,8 6 0-1,-2 5 0 2,-1 6 0 1,0-3 0-4,-5-2 0 7,-8-3 0-3,-5-6 0 4,-2-3 0-12,-3 0 0 3,-1-1 0 4,0 2 0-2,7 5 0 3,0 3 0-3,7 3 0 2,6 1 0 0,-4 4 0 0,6 0 0 2,-8 0 0-6,-12 28 0 5,-27 42 0-4,-24 31 0 3,-16 23-125 0,51-68-141 0,5-4-51 2</inkml:trace>
    </iact:actionData>
  </iact:action>
  <iact:action type="add" startTime="26705">
    <iact:property name="dataType"/>
    <iact:actionData xml:id="d6">
      <inkml:trace xmlns:inkml="http://www.w3.org/2003/InkML" xml:id="stk6" contextRef="#ctx0" brushRef="#br2">21787 10719 410 0,'0'0'179'9,"0"0"-11"-4,0 0-23 4,0 0-37-1,-207 119-29 0,134-95-6-2,-11-7-10 2,-13-4-14 0,-16-1 6-3,-12-4 4 4,-15 0-17-2,-17 1-2 2,-7 1-1-3,-1-1-4 1,-5 4 2 2,5-8 5-1,-6-5-4-2,-9 0-15 7,-4 0 7-4,0 0-10-4,10 0 2 2,5-3-15-3,11-12 2 5,17 2 2-4,21-5 1 6,15 1-6-6,18-1-2 3,11-2 1 0,7 3-5 1,0-6 7-4,9 1-4 5,4-4 9 0,4-4-11-5,4-2 2-1,3-5-2 9,9-1 1-7,-3-5 0-1,7 5-1 2,-2-5 0 1,1-5 0 1,0-3 1-3,-5-2 2 1,2-1-4 4,2 9 0-5,4 9 0-1,4 8-1 3,6 6 2 0,-4 2-2-2,10-2 2 2,-5-3 0 2,-3-16 0-4,-1-9 1 0,1-2 0 2,-2-2 1 0,5 14-2-2,4 12 0 8,5 15-2-5,7 6 2-5,0 7-2 3,3 0 2-2,0 0 4 4,-4 0-1-2,4 0 15 4,0-2-11-5,0-2-3 2,-3-1-5-4,-3-9-2 4,2 1 1 0,0-2 1 5,4 10 3-8,0 1-3-1,-5 4 3 5,5 0-1-4,0 0-3 3,0 0 2 2,-4-2-1-4,4-2 0 0,-3-2-2 2,-1-4 0 0,1-5 4-2,-1 2-3 3,-2 1 4 0,6 7-4-3,-3 2 1 0,3-4-1 2,-3-10 1 1,-1-3 0-2,-5-17-1-1,-3-3 3 5,-8 4-2-6,1 3 1 3,2 10-2-2,1 10 1 4,3 5-2-4,5 3 2 2,1 3-3 0,7-4 3 0,-8 1 0-2,6-1-1 6,-1 0 3-3,0 6 1-2,3 0-2 0,0 0-2-3,0 0 1 3,-4 0 0 1,4 0 1-2,0 12-1 2,0 27 0 0,0 17 2-2,0 12 4 3,0 1-5 1,0 6 3 1,0-11-3-7,0-8-1 0,0-11 1 4,-3-15 1-2,0-5 1 2,3-11-3 0,0-8 0 0,0-2 3-3,0-4-1 4,0 0-1-1,0 0-2 0,0-4-3-2,0-34 3 7,10-23-2 3,6-9 2-12,-1-11 1-1,-2-3 0 2,-5 2 0 1,0 7 1 1,-1 15-1-1,2 15 2 4,-5 21-2-4,0 12 1 2,-4 9 0 0,0 3 0 2,0 0-1-2,0 0 5-1,6 0-3-1,10 7 23 3,9 28 7-5,15 16-6 4,7 2-26 5,6 3 1-7,7-2-1 0,-7-9 1-1,-9-12-3 3,-11-10 5-2,-8-15-6 3,-12 0 0-2,-3-3 3 1,-7-3-19 1,-3 3-39 1,0 5-43-5,-3 5-88 2,-11-6-71-1,-2 7-45 4</inkml:trace>
    </iact:actionData>
  </iact:action>
  <iact:action type="remove" startTime="29534">
    <iact:property name="style" value="instant"/>
    <iact:actionData xml:id="d7" ref="#d4"/>
  </iact:action>
  <iact:action type="add" startTime="29543">
    <iact:property name="dataType" value="strokeEraser"/>
    <iact:actionData xml:id="d8">
      <inkml:trace xmlns:inkml="http://www.w3.org/2003/InkML" xml:id="stk7" contextRef="#ctx0" brushRef="#br3">16960 16449 712 0,'0'0'273'11,"0"0"-132"-5,0 0-63-1,0 0-22 2,0 0-56 1,0 0-23-2,0-6-66 2,0 6-181 2</inkml:trace>
    </iact:actionData>
  </iact:action>
  <iact:action type="remove" startTime="30383">
    <iact:property name="style" value="instant"/>
    <iact:actionData xml:id="d9" ref="#d6"/>
  </iact:action>
  <iact:action type="add" startTime="30392">
    <iact:property name="dataType" value="strokeEraser"/>
    <iact:actionData xml:id="d10">
      <inkml:trace xmlns:inkml="http://www.w3.org/2003/InkML" xml:id="stk8" contextRef="#ctx0" brushRef="#br3">24403 14576 434 0,'0'0'265'11,"0"0"-77"-11,0 0-59 9,0 0-33-1,0 0-52-1,0 0-25 2,3 0-19-3,-3 0-1 2,0 0-47 0,0 0-136 0,0 0-658-2</inkml:trace>
    </iact:actionData>
  </iact:action>
  <iact:action type="add" startTime="34409">
    <iact:property name="dataType"/>
    <iact:actionData xml:id="d11">
      <inkml:trace xmlns:inkml="http://www.w3.org/2003/InkML" xml:id="stk9" contextRef="#ctx0" brushRef="#br4">13991 12137 378 0,'0'0'439'3,"0"0"-274"2,0 0-80 6,0 0-23-5,0 0-30 2,0 0 9 1,9 12 12-2,-6 4-16-1,-3 3 3 2,3 2 22 0,-2 10-21 0,-1 2-8-2,0 4-2 2,0 2-9 0,0 1-5-1,0-6-6 0,0-7 0 1,0-4-11 0,0-12 10-2,0-3-10 2,0-5 8 2,0-3-2-3,0 0 8-2,0 2 8 3,0-2 1 0,0 3-8-1,0 4-13 0,0-2 8 1,0 3-7 0,0-1 6-2,0-3-7 2,0-4 3 2,0 0 0-4,0 0 5 0,0 0 0 3,0 0-3 0,0 0 13-2,13 0-7-2,3 0 16 5,-1 4-23-2,1-2 18-2,4-2-4 0,0 0-4 4,5 0-3-1,4 0-2-4,-2 0 4 3,5 0-4 0,0 0 8-2,-3 0-12 5,5 0 11-3,-1 0-10-2,3-6 7 0,-3 2-6 7,2 1-3 1,-1-1 1-13,2 2-2 1,-6 2 7 6,8 0-3-1,-2-4 12 3,5 4-9-4,-2 0-12 5,-3-2 0-8,5 2 0 5,-2 0 0 0,1 0 0 0,1 0 0-2,-5 0 0 1,5 0 0 2,2 0 0-3,-2 0 0 0,-2 0 0 2,2 0 0 3,-1 0 0-6,4 0 0 4,4 0 0 2,5 0 0-7,7-3 0 2,1 1 0 0,1-1 0 5,-1-4 0-6,0 5 0 3,-1-3 0 0,4-1 0 0,-7 1 0-2,-1-1 0 2,-3 3 0 3,-3 3 0 0,1 0 0-7,-5 0 0 1,-2 0 0 2,2 0 0-1,5 0 0 3,-2 0 0 1,2 0 0-6,0 0 0 3,-5 0 0 1,2 0 0 0,1 0 0-2,-5 0 0 7,-1 0 0-5,-2 0 0-1,-1 0 0-3,4 3 0 2,-4 3 0 4,1 2 0-4,3-5 0 4,-2-1 0-2,-3-2 0-2,1 0 0 0,1 0 0 3,7 0 0 0,-5 0 0-3,6 0 0 0,2 0 0 2,-7 0 0 0,-1 0 0-2,-5 0 0 4,-6 0 0-4,-2 0 0 3,1 0 0-4,5 0 0 3,0 0 0 3,5 0 0-2,-1-2 0-2,1-1 0-4,1 0 0 10,-2-1 0-8,4 3 0 0,1-3 0 2,4-1 0 6,-2 2 0-11,-2 0 0 5,-2 1 0 1,6 2 0 4,-2-2 0-3,-2-2 0-5,1 1 0 3,-3-2 0-1,-6 2 0 0,-2 1 0 2,-2-5 0 1,-6 4 0-4,1 0 0 3,-1 3 0 2,4 0 0-4,-1 0 0 2,7 0 0 0,-7 0 0 3,0 0 0-4,-3-2 0-1,2 2 0 2,-5-2 0-2,7-1 0 0,2-1 0 3,5-2 0 0,4 4 0-3,-9-1 0 1,-1 1 0 0,-12 2 0 3,5-3 0-6,-11-1 0 4,2 4 0 0,-3-1 0 0,-4 1 0-2,0 0 0 2,2 0 0 1,4 0 0-2,-2 0 0-1,1-4 0 2,4 4 0 3,2 0 0-3,-1-3 0-2,3 1 0 2,-1-1 0-2,-3-1 0-1,2 4 0 6,-7 0 0-2,3 0 0-4,-1 0 0 0,-5 0 0 3,-3 0 0 0,5-1 0-2,-8-2 0 2,-4 3 0 0,4-4 0 0,-4 4 0-2,0 0 0 4,0-8 0 1,7-14 0-4,-2-25 0 1,-1-15 0-5,2-20 0 6,-5-6 0-3,-1 1 0 0,0-1 0 4,0 24 0-2,0 17 0-1,0 22 0 0,0 13 0 2,0 7 0-1,0 5 0-3,0 0 0 3,0 20 0 1,-27 27-46-3,-18 12-130 1,29-32-107 1,4 0-170 0</inkml:trace>
    </iact:actionData>
  </iact:action>
  <iact:action type="add" startTime="38332">
    <iact:property name="dataType"/>
    <iact:actionData xml:id="d12">
      <inkml:trace xmlns:inkml="http://www.w3.org/2003/InkML" xml:id="stk10" contextRef="#ctx0" brushRef="#br4">16245 12486 485 0,'0'0'207'5,"0"0"-61"4,0 0-42-3,0 0-46 2,0 0-13 0,0 0 3 1,51 81 1-5,-34-61-5 4,7 12 3 1,-4 0-3-1,0 7 1 0,-1 4-13-3,-6-4-10 4,-6 1-8-1,-2-1-5 0,-1 0 2-1,-4 1-2 2,0 2-4-3,0 0-2 2,0-3 5-3,0 6-5 6,-16 1 6-4,3-2-6 0,0 1 5-1,3 0-3 2,0-11 2 2,0-6 1 3,2-9 2-9,3-4-2-1,2-10-4 4,-2-2 3 2,5-3-7 0,-3 0 0-4,3 0 0 3,0 0-1-2,-1 0 1 4,-6 0-4-4,-2 0 3 3,-1 0 1-2,-3-17 0 0,0-2 0 2,6 0 0 2,-7 2-1-3,4 0 1-7,5 2 0 6,-3 0-1 2,4 2 0 0,1 2 0-2,-6-6 0-1,5 4 1 2,-3 0-4 0,1 5 3-1,3 2 0 3,-1 3-2-1,4 3 3-4,0-2 0 2,0 2 0-1,0 0-1 3,0 0 2-4,0 0 4 5,0 0-4-1,0 0 5-3,0 0-1 0,0 0 12 1,0 17 12 2,0 15 6 1,7 0-21-3,9 5-2-1,-3-4 19 0,-1 2-8 5,3-4 3-5,-1-4-10-1,-3-3-1 3,-5-9-4 0,1-5-3 0,-4-10 9-2,-3 0-3 2,10 0 6 1,13 0-8-1,11-7 10-3,9-15-5 6,4 0-5-2,-10 1-5-1,-2 2 1-4,-10 3-4 3,-8 4-4 2,-7 7 0-2,-10 1-3-2,0-1-9 3,0-4-73 0,-10 8-83-2,-10 1-115 2,-2 0-107 1</inkml:trace>
    </iact:actionData>
  </iact:action>
  <iact:action type="add" startTime="40574">
    <iact:property name="dataType"/>
    <iact:actionData xml:id="d13">
      <inkml:trace xmlns:inkml="http://www.w3.org/2003/InkML" xml:id="stk11" contextRef="#ctx0" brushRef="#br4">3086 14968 765 0,'0'0'237'5,"0"0"-105"4,0 0-43-2,0 0-28 0,0 0-10 0,0 0 17 2,37-57-14 1,-5-2 6-7,20-25-7 6,19-23 8-2,22-33-11 1,17-15-2 1,1-3-13-4,2 10 5 3,-15 15-11 1,-16 24-4-4,-21 21-1 8,-13 28-7-10,-19 26-2 9,-15 19-8-4,-8 15 16-1,-6 0-20-1,0 0 5 0,-10 45-4 0,-36 40 11 6,-18 34 14-3,-14 26-28-6,-2 6 0 3,4-10 3 6,16-18 0-8,12-29 1 4,16-36-6 1,14-30 1-4,18-20 0 3,0-8-2 0,54-30 0-1,46-47 2 2,31-35-3-3,15-22-4 3,-5 4 14-4,-30 27-5 2,-31 35 2 2,-39 39-5-1,-31 28 1-3,-10 1 0 4,-34 58-1 4,-40 37-1-7,-23 26 1 2,-6 0 2-3,9-17-1 1,17-22 3 2,21-26-6-2,21-24 1 2,22-23 1 0,13-9 1 0,23-30-1 0,51-43-1-1,41-40-1 1,38-27-2-1,14-17 10-1,-2 2 0 2,-29 23-2 1,-38 42-6-2,-46 43 2-1,-31 30-3 3,-21 17 3-1,0 12 1-1,-33 55-3 2,-25 25 7-4,-9 14-1 4,8-1 1-1,10-12-7-2,8-18 3 1,17-16-1 1,8-25 0 0,8-21-2-2,8-13-2 3,0 0-28-2,37-5-19 5,21-25-54-5,11 1-55 3,-40 12-47-9,-13 12-161 10</inkml:trace>
    </iact:actionData>
  </iact:action>
  <iact:action type="add" startTime="41871">
    <iact:property name="dataType"/>
    <iact:actionData xml:id="d14">
      <inkml:trace xmlns:inkml="http://www.w3.org/2003/InkML" xml:id="stk12" contextRef="#ctx0" brushRef="#br4">14164 13596 692 0,'0'0'293'6,"0"0"-115"3,0 0-39-4,-52 145-44 3,-3-53-46 1,-12 2-4-1,3 2-7-3,13-9-9 3,6-19-11 1,14-21-7-1,12-19 0 1,14-19-5-5,5-9 4 6,0 0-8-4,47-32 6 1,34-32 7 1,26-20-2 0,13-17-9 1,-6 0-4-5,-17 16 1 5,-34 27-1-1,-25 28 2 0,-25 28 2-2,-13 2 36 6,0 34 14-5,-42 43-8 0,-14 29-20-1,-13 7-21 0,11-10-4 2,12-18-1 1,13-26 0-4,14-27 0 3,10-17 0 3,9-13 1-2,0-2 2-4,36-10 0 1,46-41 1 1,34-28-4 1,15-19 0-2,3-3-3 2,-17 6 0 0,-33 31 2 0,-40 29-7-1,-24 29 6 1,-20 9 4-1,-13 65 4 3,-39 30-4-5,-24 23 1 2,0-8-2 1,5-18 1 0,17-22-2-1,18-30-2 0,15-19 1 2,17-14 1-2,4-10-1-1,9 0 2 4,60-15 5-4,21-39-6 2,25-33-3-2,1-16-4 2,-12-13 4 2,-23 12-1 0,-24 32 0-1,-30 31 2-7,-18 26 4 4,-9 15-2 3,0 15 4-3,-29 54-1 3,-29 25 1-2,-13 19 0 1,3-4-1-2,7-11-2 2,9-15 0 2,10-17-1 0,13-9 0-5,9-21 2 1,8-10-2 1,3-15 0-1,2-5-2 2,3-6-14 0,-5 0-42 4,0-17-58-3,-7-40-50-5,0-8-102 4,6 33 40-2,0 6-427 1</inkml:trace>
    </iact:actionData>
  </iact:action>
  <iact:action type="add" startTime="43702">
    <iact:property name="dataType"/>
    <iact:actionData xml:id="d15">
      <inkml:trace xmlns:inkml="http://www.w3.org/2003/InkML" xml:id="stk13" contextRef="#ctx0" brushRef="#br4">5509 13486 183 0,'0'0'702'5,"0"0"-575"3,0 0-73-1,0 0 10 0,0 0-39 1,0 0-16 1,0 0 4-3,-131 194-6 2,92-115 17 0,11 2 8 0,5 1 30-2,6-6-9 1,8-14-9 2,2-20-17-1,7-23-10-2,0-19-5 1,0 0-6 2,54-31-6-2,25-39 1-1,21-31-4 3,12-15 6 1,1 2-1-4,-16 16-2 0,-29 33 0 3,-33 36 2-2,-23 27 0 1,-12 4 4 0,-10 72 23-2,-44 32 11 3,-20 33-31-2,-9 6 1 2,8 1-9-1,5-20-1 2,20-21 1-5,13-29 3-1,17-37 2 4,11-20 14 3,9-19 2-3,0 0-10-4,45-36-4 5,37-39-3-3,29-36-6 2,18-25 1-2,6-12-4 2,-15 17 2 1,-34 37-2-1,-43 47-3-2,-38 47-1 1,-5 20 8 2,-57 72 0-1,-40 46 7-3,-23 20-6 6,-5-4-2-2,13-14 1 0,17-25 0-7,25-30 0 5,30-29 1 5,21-34-1-5,19-19 1-3,0-3 3 3,52-34-3 1,41-27-2 0,41-23 0-2,27-8 0 2,26-7-2 0,-5 7 3 0,-35 19 0-1,-48 28 0 3,-45 21-3-2,-47 24 6 2,-7 24 11-8,-31 51-12 5,-38 23-1 1,-11-2 1 4,3-20-4-3,22-29 0-6,19-19 2 3,20-19 0 2,16-9 4-3,0 0-6 5,16-28 6-3,43-34-8 1,23-22 0-2,9-8 4 5,2-7-1-2,-17 11-2 4,-25 26 3-11,-19 30-4 2,-30 25-1 4,-2 7 10-1,-69 29-13 0,-47 32 8 0,-34 21-2 1,-24 7 1 3,-10 7-1-3,4-6 0-3,16-5 3 1,26-12-2 2,31-17 2-2,33-15 1 3,34-21-2-2,25-10 2 1,15-10-1-2,0-7-2 2,20-35-1 1,18-14-19-1,4-1 16-2,-17 19 0 1,-9 10-6 2,-5 12-25 0,-2 15-46-2,-9 1-128 1,7 0-100-1</inkml:trace>
    </iact:actionData>
  </iact:action>
  <iact:action type="add" startTime="45428">
    <iact:property name="dataType"/>
    <iact:actionData xml:id="d16">
      <inkml:trace xmlns:inkml="http://www.w3.org/2003/InkML" xml:id="stk14" contextRef="#ctx0" brushRef="#br4">16905 13428 37 0,'0'0'190'3,"0"0"-3"6,0 0 39-1,0 0-34 0,0 0-24-2,0 0-50 4,0 0-16-3,30-3-3 2,-30 3-29-4,0 0-22 5,0 3-34-4,0-3-10 1,0 0-3-1,0 0-1 2,0 0 0 0,0 0 0 0,0 0-1-2,0 0-2 2,0 0 2 0,0 0 1-1,5 0 10 0,-2 0-10 1,-3 0 6 0,0 0-1 1,0 0 0-2,0 0 0 1,0 0 1-1,0 0 2 2,0 0-4-3,0 0 11 0,0 0-8 2,0 0 11 0,0 0 1-2,0 17 4 2,0 24 7 0,-3 17 5 0,-18 16-22-2,1-2-11 5,-3 2 5-2,3-3 0-4,-5-9-3 1,5-12-2 3,8-14-2-2,3-18 0 8,6-14-1-13,3-4-1 7,0 0-1-3,3-30-1 4,35-28-9-7,8-19 11 3,-1-1 0 2,-3 5 2 5,-11 20-1-6,-11 21 1-4,-13 19-2 4,-7 10 2-1,0 3 0 2,0 0 0 2,0 0-2-3,0 4 2 0,0 17 0 4,-7-1 0-3,3 0 4-4,-2-3-3 3,6-7 0-1,0-5-1 2,0 0 1 3,10-5-2-4,34 0 0-2,12-5-3 3,4-27-4-1,-4-3 1 1,-15 5-1-2,-21 13 5 2,-10 7 2 0,-10 10 1-2,0 0-1 3,-3 18 3-2,-37 32 1 6,-17 18-1-5,-2 2 3-2,6-4-5 1,6-5 0-2,9-14 0 2,15-9 1-1,8-19-3 3,7-14 4-2,8-5-4 2,0 0 2-4,0-17-3 4,2-25-5-2,23-13 0 1,0-8 8-1,-5 8-3 0,-8 8-5 1,-9 20 1 0,-3 13 1-1,0 14-13 0,0 0 4 2,-28 24 3-2,-11 28 9-1,6 5 3 2,8-5 3 2,9-3-2 1,6-15-1-6,8-13 5 4,2-10 5-5,0-11 4 3,0 0-1 1,0 0 3-2,34-4-16 4,6-31 0-6,4-9-5 5,-7-3 4 4,-9 10 0-3,-9 13 0-8,-12 11 1 7,-1 10-7-7,-6 3-12 9,0 0-19-3,0 0-49-1,0 0-95-1,0 0-206 1</inkml:trace>
    </iact:actionData>
  </iact:action>
  <iact:action type="add" startTime="49927">
    <iact:property name="dataType"/>
    <iact:actionData xml:id="d17">
      <inkml:trace xmlns:inkml="http://www.w3.org/2003/InkML" xml:id="stk15" contextRef="#ctx0" brushRef="#br4">6809 18221 417 0,'0'0'142'6,"0"0"-47"2,0 0 22-2,0 0-22 1,0 0 26 1,0 0-43 2,0 0 10-5,9 98-5 4,-9-58-26-2,0-4-5 2,0 9-20-3,0-3-9 2,0-2-16-1,0-4 4-1,0 1-2 3,0-9 3-1,0-11 2 0,7-6 2-2,-1-3 14 2,5-2-13 0,5 1 6 0,4 0-16-2,4 5 17 2,-1-7-3 0,-3 3 3 0,3 4-10-2,3 0 8 2,-1-4-3 0,5 3 3 0,-1 0-7-2,2-5-13 4,7 3 9 3,2-9-7-9,9 0 4 3,11 0-7 0,7 0 9-2,4 0 14 4,3 0 0-4,7 0-1 6,-2 0-16-5,-5 0 14 1,-1-7-13-1,-6-1 10 4,-4 3-14-1,1-1 10-3,-3 6-7 0,3 0 1 1,2 0-1 2,1 0-2-1,10 0 0-3,-3 0-5 3,6 0 8 2,-1 0-5-3,5 0 2-2,5 0-3 6,4 0 1-1,2 0 2-3,-2 0-1-4,0 0 3 7,-6 0-6-5,-3 0 7 1,9 0-8 3,-6 0 11 0,4 0-10 7,0 0 2-16,5 0 1 5,-6 6 0 4,-2 1 2 2,-12 6 0-5,-5-8-5-1,-2 0 1 3,-1-5 3-2,5 7-5 0,4-6 3 4,2 5-2-2,5-6-1-2,0 0 0 4,2 0 0-1,-1 0 2-1,0 0-1-5,-3 0 2 3,-1 0-2 4,-5 0 10-1,-1 0-11-1,-1 6 3-4,-7-6-3 6,2 6 1-5,-1-6 2 5,5 0-2-6,-2 0 0 11,3 5 1-11,-7 1 2-1,2 2-1 7,-2-1-3-2,-2-2 0-2,-3-1 0 2,2-4 0 2,0 0 0-4,3 0 0 0,2 0 0 5,2 0 0-3,3 0 0 0,3 0 0-3,0 0 0 1,-3 0 0 2,2 0 0 0,-3 0 0-2,-1 0 0 5,11 0 0-3,0 10 0 2,1-5 0-9,0-5 0 7,-3 0 0 0,-4 0 0-2,3 0 0 6,-7 0 0-7,1 0 0 4,3 0 0-5,-4 0 0 4,-5 0 0 2,4 0 0-2,2 0 0-4,5-15 0 4,0 11 0 0,2-8 0 0,2 6 0-1,-6 2 0 0,-3 0 0 2,-10-7 0-2,4 5 0-1,4-8 0 5,-5 4 0-1,-6-3 0-3,0 6 0-4,-12 1 0 5,2 0 0-1,-2-2 0 2,-6 3 0-4,-2 5 0 5,-9-7 0-2,-7 7 0-2,-2 0 0 1,-7 0 0 0,1-5 0 1,3 5 0 0,-1-7-3-2,1 2 1 2,-5 3 0 0,-2-4-1 0,-3 6 1-3,-3-5 2 8,-1 5-3-5,-4-6 3 1,-2 3 0 0,0-20-14-4,0-16-9-2,3-23 17 3,-3-19 6 3,5-13-1 2,-5 14 2-3,0 5-4-3,3 18-1 5,-1 5-9-5,5 17-39 1,-7 3-41 0,0 7-86 3,0 25-107-2,0 0-275 2</inkml:trace>
    </iact:actionData>
  </iact:action>
</iact:actions>
</file>

<file path=ppt/ink/inkAction38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1-23T20:08:32.075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00B0F0"/>
    </inkml:brush>
  </inkml:definitions>
  <iact:action type="add" startTime="5983">
    <iact:property name="dataType"/>
    <iact:actionData xml:id="d0">
      <inkml:trace xmlns:inkml="http://www.w3.org/2003/InkML" xml:id="stk0" contextRef="#ctx0" brushRef="#br0">506 8346 671 0,'0'0'150'6,"0"0"-50"1,0 0 8-1,0 0-40 3,0 0-16-2,0 0 20 2,0 0 4-4,16 2-14 3,22-18-12 0,10-8-14 0,11-6-17-2,9-1-9 2,-2 1 8 0,-3 3-11-2,-2 0 2 3,-4 9 0-2,-11 6 4 2,-5 0 0-2,-12 6 8-1,-9 6-4 5,-10-2-12-4,-7 2 1 0,-3-2-6-1,0 2 0 2,0 0-3-1,0 0-1 0,0 0-2 1,-3-3 1 0,-24-1 5-1,-8 2 0 2,-10-4-1-4,-7-6 4 4,-14-1-1 2,-5-7 1-3,-8-8-6 0,2-5 0-3,-3-7 1 1,8-2 0 0,11 3 2 2,0-1-3 0,17 9 2 0,21 11 0-1,10 7 2 0,9 9 2 1,4 4-1 0,0 0 0-2,0 0 4 2,0 17 2 0,17 28 10 1,17 14-18-4,8 11 5 3,0 5-3 0,8 2 5 0,10-1-5 0,-1-5-4-1,-5-13 3 2,-9-12-1-1,-9-16 0 2,-16-8 1-7,-7-10-1 3,-7-4 1 2,-6-5 0 1,0-3 0-4,0 0-2 4,0 0-5-2,0-20 0 2,0-22 2-3,0-18 4 2,0-26 0 0,0-21 0 0,-20-22-1-3,-16-10 2 4,-3 6-1-1,1 17 2 0,12 39-2-1,13 28 0 0,11 27 1 2,2 16-1-3,0 6 1 3,0 0 4 0,0 0-3-3,0 0 3 1,0 6-3-1,0 39 4 3,0 19-4-2,0 12-2 1,-6 3 0-2,-11 5 0 2,-2 3-1 0,2 6 3 0,-3 3-2-2,4-7 1 2,1-5 12-1,-1-10-9 28,3-10 11-35,6-15-11 0,-2-19 2 1,5-16-4 1,-1-8-1 4,3-6-2 3,-1 0 2-2,3 0-2-1,0 0 2 3,0 0 2-1,0 0-2 0,0 0 2-2,0 0-3 1,0-6 0 2,0-8-2 2,14 1-6-6,14 3-13 5,-4 8-44-3,4 2-39-2,-15 0-121 0,0 6-323 4</inkml:trace>
    </iact:actionData>
  </iact:action>
  <iact:action type="add" startTime="16244">
    <iact:property name="dataType"/>
    <iact:actionData xml:id="d1">
      <inkml:trace xmlns:inkml="http://www.w3.org/2003/InkML" xml:id="stk1" contextRef="#ctx0" brushRef="#br0">1447 9241 811 0,'0'0'141'4,"0"0"-89"0,0 0 18 4,0 0-39 0,0 0 12 0,0 0 41 0,0 0 0-2,0 0-2 2,20-10-27 0,-20 16-19 0,0 17-29-2,0 5 1 2,0 2-3 0,0 4-1 0,0-2-4-2,0-2 3 3,0-10-7-2,0-1 8 1,0-6 0-1,0-4 1 0,9 1-9 2,-6 3 6-4,6 2-2 3,-2-1 3 0,-3-1-2 0,6 1 6-2,-2-6-5 5,-3 1 9-6,0 0-8 4,3-3 10-1,-3-5-12-3,2 6 5 4,-1-2 3-2,1 4-2 0,0-3 1 0,5-1-2 1,-3-3 8 0,-1 1-9-2,2 1 19 2,4-1-17 2,-6-3 12-4,8 2-14 2,0-2 8 4,2 3 4-5,0 1-5-1,7-4 2 1,-2 2-10-3,0 0 11 8,1 2-12-5,2-2 14 1,-6 1-12-5,3-1 5 8,-1-2 0-4,1 0-4-2,3 4 2 3,0-4-6 0,-5 0 8 0,3 0-10-3,4 0 23 7,4 0-21-5,4 0 8 1,-6 0-7-4,-2 0 8 4,1 0-1 0,1 0-3 0,5 0 5-2,1 0-8 2,8 0 10 0,1 0-12 5,-3 0 8-4,-7 0-7-6,4 0 1 4,-6 0-1-1,3 0 7-1,-5 0-2 6,2 0-7-3,3 0 7-1,-4 0-7-3,4 0 10 5,-4 0-5 2,0 0-7-3,4 0 4-5,-4 0-1 4,0 0 5 6,4 0-2-6,-5 0 7-1,4 0-10-2,1 0 11 7,5 0-13-4,1 0 4 0,-2 0-3-2,-2 0-1 4,-2 0 0-1,0 0 0-2,-2 0 0 4,0 0 2 0,3 0-6-2,2 0 9-3,-6 0-1 0,2 0 2 3,-3 0-7 1,-5 0 5-4,4 0-4 3,-5 0 0-1,-1 0 0 2,1 0 0-1,1 0 0-3,5 0 0 8,0-4 0-6,4 4 0 1,-5-2 0-4,-1 2 0 4,-1 0 0-1,2 0 0-1,-4 0 0 2,9 0 0 0,-2 0 0 0,5 0 0-2,-7 0 0 2,1 0 0-1,-7 0 0 2,7 0 0-3,-2 0 0 2,2 0 0 0,6 0 0 0,2 0 0 1,-3 0 0 0,-5 0 0-1,6-5 0-3,-4 1 0 2,5 0 0-1,0 0 0 7,0 1 0-9,1 1 0 1,-1 2 0 2,0 0 0 2,0 0 0-1,1 0 0-2,-5 0 0 3,0 0 0 2,-3 0 0-2,1 0 0-6,-1 0 0 4,1 0 0 0,-4 0 0 1,-1 0 0-1,-4 0 0 1,-2 0 0 1,-3 0 0-4,-3 0 0 3,-1 0 0-2,5 0 0 4,-7 0 0-4,-1 0 0 3,-6 0 0 0,5 0 0-1,-8 0 0-1,1 0 0-2,-5 0 0 2,0 0 0 1,0 0 0 0,0 0 0 0,0 0 0 0,7 0 0-1,-3-20 0 0,7-20 0-1,-1-13 0 2,-7 3 0 0,1-1 0 0,2 8 0 2,-3 11 0-4,-3 8 0 0,0 11 0 1,0 11 0 4,1 2-19-4,6 0-38-2,9 0-27 3,3 0-106-3,-6 0-23 7,3 0-156-4</inkml:trace>
    </iact:actionData>
  </iact:action>
  <iact:action type="add" startTime="18740">
    <iact:property name="dataType"/>
    <iact:actionData xml:id="d2">
      <inkml:trace xmlns:inkml="http://www.w3.org/2003/InkML" xml:id="stk2" contextRef="#ctx0" brushRef="#br0">9235 8698 387 0,'0'0'231'6,"0"0"-104"0,0 0-47 2,0 0-26 0,0 0-33-2,0 0 17 2,0 0 9 0,37 47 20 0,-34-30-28-2,-1 3 10 2,1 2-14 0,2 3-2 0,-5 0-8-2,0 2-8 4,0-5-2-4,0-5-9 2,0-9 13-2,0-3-15 2,0-5 8 1,0 0-9-2,3 0 1 2,1 0 2-4,8 0 6 3,-1 0 10 0,-2 0-7-2,2 0 12 2,5 0-12 0,2 0 9 0,2 0-11 0,6 0 0-1,0 0-4 0,5 0-5 1,-1 0 9 0,3-3 1 0,4-2 4-2,0 3-3 3,0-1 16 3,2-2-17-6,-7 1 0-1,7 1-13 2,-4-2 5 2,1-4 0-4,0-2-4 3,-6 0-1 0,1 0 0 0,-1-1 4-3,-4 4-3 4,-2 1 4-1,-6 7-5 0,-3-1 1-1,2 1 0 1,-1 0 0 3,5 0 0-3,-4 0 3-3,6 0 3 1,-3 0-5 1,7 0 19 1,-1 0-17-2,-2 0 6 3,-1 0-7-3,5 0 4 4,-2 0-3-6,-3 0-3 9,-7 0 2-10,-1 0-3 6,-2 0 5-4,-6 0-4 5,6 0 7-4,-3 0-9 0,0 0 11 3,-2 0-3-1,0 0-3 0,-5 0-5-2,-1 0 1 1,1 0-2 2,1 0 3-1,0 0 3 0,-4 0-4 0,0 0-2-2,0 0 3 1,0 0-2 2,0 0 0-4,0 0 0 3,0 0-1 1,0 0 2-2,0 0 0-1,0 0 0 2,0 0-2 1,0 0-4-1,2 0 1-2,1-21 0 2,7-14 3 0,-3-11 0 0,-4 6 1-2,0 4 0 2,-2 8 2 0,-1 5 7 0,3 4-7-3,-3 2-4 5,0 6 1-3,5 6 0 1,-5 1 0-3,0 4 1 3,0 0-10 0,0 0-55 1,0 0-33-4,0 0-32 4,0 0-76-1,0 0-113 2</inkml:trace>
    </iact:actionData>
  </iact:action>
  <iact:action type="add" startTime="27625">
    <iact:property name="dataType"/>
    <iact:actionData xml:id="d3">
      <inkml:trace xmlns:inkml="http://www.w3.org/2003/InkML" xml:id="stk3" contextRef="#ctx0" brushRef="#br1">22828 9293 574 0,'0'0'248'3,"0"0"-82"3,0 0-13 2,0 0-14 1,0 0-11-2,0 0-27 0,0 0-13 0,-9 5-14 1,26-26-4 0,22-15-7-2,18 4-13 2,7-2-14 0,8-1-1-1,1 3-10 3,6 7 3-5,-2 3-1 3,-10 13-4 0,-13 3-4 0,-11 3-19-1,-10 1 0 1,-12 2 0 2,-8 0 0-3,-13 0 0 2,0 0 0-2,0 0 0-3,0 0 0 2,0 0 0 5,0 0 0-2,-9 0 0-2,-23-15 0 0,-20-21 0-3,-12-21 0 5,-13-13 0-1,3-11 0 0,-5-5 0-1,8-2 0 0,10 15 0 3,12 14 0 0,21 22 0-3,16 17 0-3,8 8 0 3,4 10 0-1,0-3 0 1,0 5 0 2,0-3 0-1,0 3 0-3,0 5 0 6,0 51 0-6,0 32 0 2,9 24 0 3,15 23 0 1,0 14 0 0,9 5 0-10,2 1 0 3,1-12 0 9,-3-27 0-8,-7-32 0 2,-8-38 0-2,-7-31 0 4,-6-15 0 1,6-7 0-4,8-61 0 0,7-33 0 2,-1-35 0 3,-2-15 0 2,-7-12 0-10,-12-3 0 3,-4 12 0-1,0 17 0 1,0 23 0 4,0 36 0-4,0 30 0 5,-1 25 0-2,-2 18 0-5,0 5 0 2,-4 0 0 2,-12 0 0 2,-9 0 0-2,-11 22 0 2,-3 20 0-5,-4 14 0-1,0 18 0 3,11 5 0 0,-4 5 0 3,10-2 0 1,8-13 0-5,1-3 0-2,13-16 0 3,-3-14 0-1,7-4 0 5,3-4 0-5,0 2-43 1,0 1-61 2,0 6-71-3,3-26-73 3,2 3-130-3</inkml:trace>
    </iact:actionData>
  </iact:action>
  <iact:action type="add" startTime="28807">
    <iact:property name="dataType"/>
    <iact:actionData xml:id="d4">
      <inkml:trace xmlns:inkml="http://www.w3.org/2003/InkML" xml:id="stk4" contextRef="#ctx0" brushRef="#br1">22768 11815 634 0,'0'0'348'5,"0"0"-136"3,0 0-53-2,0 0-45 4,0 0-31-4,0 0 17 3,168-27-9-2,-104 10-17-1,9-1-24 2,1 0-14 0,-8-1-7 1,1 2-13-4,-12 6 14 4,-12 2-13-2,-11 6 1 1,-8 3-7-2,-20 0 8 5,5 0-13-6,-9 0-6 1,0 0 0 4,0 0 0-4,0-2 0 2,0-13 0 0,0-12 0-2,-19-22 0 2,-22-21 0 1,-15-18 0-1,-11-11 0 1,-4-6 0-5,1 0-4 8,4 19 2-7,15 19-4 0,15 27 4 6,18 17-4-3,8 13 5 2,10 10 1-2,0 0 0-5,-6 0 4 4,-1 24 1-1,3 28-2 2,4 14-2 0,0 16 4-1,0 12-2 2,4 11-3-3,19 17 0 6,2 11 0-5,-2 4 0-2,-7-3 0 0,-3-10 0 4,-3-28 0-1,-8-32 0 0,-2-29 0-2,4-28 0 4,0-7 0-4,4 0 0 0,12-51 0 4,9-41 0-3,1-41 0 0,1-25 0 2,-4-22 0-4,-11-7 0 5,-3 11 0 0,-5 24 0 4,-6 36 0-14,-2 38 0 4,3 36-4 6,-3 23 1 0,0 14 3-5,0 5 1 4,0 0 0-1,-26 42 0 1,-17 22 3 0,-4 22-4-1,4 4 0-4,5 6 0 2,5-8 0 2,4-19 0-1,4-10 0 2,5-17 0-3,13-12 0 4,-5-9 0-4,12-2 0-1,0-2-25 4,0 8-42-2,0 9-45 2,7 8-87-1,-2-27-107-1,-2 4-191 5</inkml:trace>
    </iact:actionData>
  </iact:action>
  <iact:action type="add" startTime="34497">
    <iact:property name="dataType"/>
    <iact:actionData xml:id="d5">
      <inkml:trace xmlns:inkml="http://www.w3.org/2003/InkML" xml:id="stk5" contextRef="#ctx0" brushRef="#br0">4914 11999 133 0,'0'0'300'4,"0"0"-204"1,0 0-39 3,0 0 53 0,0 0-18 0,0 0 19-2,0-4-1 3,0 0-17-1,0 1-8 0,12 0-2-2,13 0 1 2,-2-2-20 0,13-1-25 0,5 0-20-3,6 1-2 3,8 0-5 4,2 0-5-8,1 5 2 2,6 0-1 8,-5 0 11-8,2-4-8 1,6-1 9-2,-2-10-15 9,5 2 5-4,-8 1-10-9,-4-3 4 4,-3 8-1 2,-10 1-2 2,-2 2 3-4,-6 3-1 3,-7 1 12 0,-8 0-5 0,-3-4 9-3,-6 2-15 4,-6-4 0-1,-1 6-2 0,-6-3-1-2,0 3 1 1,0 0 4 3,0 0 14-3,-21 0-12-1,-35 0-1 2,-31 6-1 3,-23 3 3-6,-11-8-2 1,-6-1 5 6,1 0-4-4,11 4-2 1,8-1-3-8,13 2 0 7,14 3-2 2,6-1 0-5,15-2 2 1,15 3-3 3,15-1-1 1,16-5 1-5,6-2 0 3,7 0-1-2,0 0 0 5,0 0 1-6,0 0 0 2,48 0 15 1,20 0-10 2,20 6 0-4,14 3-5 0,9 8-2 3,10-4 2 0,-8-2 0-2,-4-3 0-3,-17 1 1 5,-8-3 15 1,-7-4 2-5,-14-2 5 2,-7 0-15 3,-15 0 3-2,-17 0-5-3,-11 0-3 2,-10 0 3 3,-3 0-4-1,0 0-1-5,-39 0 5 5,-32 0-12-1,-23 0 12 0,-3 0 7-3,10 0-6 4,13 0 1-1,6 0-5 0,16 0-3-2,12 0 0 0,7 0-7 5,13 0-6-4,10 0-68-2,10 0-75 1,0 0-73 5,7 3-115-4</inkml:trace>
    </iact:actionData>
  </iact:action>
  <iact:action type="add" startTime="35877">
    <iact:property name="dataType"/>
    <iact:actionData xml:id="d6">
      <inkml:trace xmlns:inkml="http://www.w3.org/2003/InkML" xml:id="stk6" contextRef="#ctx0" brushRef="#br0">13365 11913 569 0,'0'0'224'3,"0"0"-84"5,0 0-13-2,0 0-1 3,170-24-39 1,-96 19-8-7,15-3-4 5,19 1-24 0,9-3-10 0,17-4-17-2,-4 1 3 2,-2 3-10 2,-11 7-7-4,-8 3 2 0,-21 0 7 2,-11 0-6 0,-18 0-4-2,-18 0 6 2,-16 0-15 2,-12 0 3-3,-8 0 0-1,-5 0 1 3,0 0-1 0,-18 0-1-2,-53 0-2-3,-43 3 0 8,-33-3 12-5,-8 0 0 2,-5 0 5-2,6 0-15 3,14 10 4-4,15 3-3-3,12 4-2 4,26 0-2 3,19-3 0-4,16-4 1 2,21-4 0 0,17-2 3 0,11-4-2-3,3 0-2 4,0 0-2 1,12 0 1 2,40 0 2-8,36 0 3 2,32 0 1 0,27 0-3 0,4 0 3 2,10 0-4 0,-21 0 6 0,-22 0-6-2,-20 7 2 2,-24 6 1 0,-23-3 3-2,-14 2 10 2,-18-7-5 3,-14-2 3-7,-5-3-7 2,0 5 12 2,-8 9-17 3,-58 6-2-5,-37 3 2 0,-32-6 1 4,-3-12 7-2,8-5-9-2,17 0 6 0,23 0-6 5,26 0 4-4,24 0-5-1,19 0 0 1,18 0-7 1,3 0-16-2,8-5-29 3,35-1-39-1,14 2-12 0,-34 4-115-3,-3 0-110 4</inkml:trace>
    </iact:actionData>
  </iact:action>
  <iact:action type="add" startTime="40818">
    <iact:property name="dataType"/>
    <iact:actionData xml:id="d7">
      <inkml:trace xmlns:inkml="http://www.w3.org/2003/InkML" xml:id="stk7" contextRef="#ctx0" brushRef="#br0">32354 1191 379 0,'0'0'143'4,"0"0"-24"4,0 0 11-1,0 0-17 1,0 0 7-1,0 0-9-1,0 0-7 3,0 0-14-2,6 0-11 1,-6 0-18-2,-16 0-15 4,-15 0 4-3,-12-4 3 0,-14 2-8 2,-1 2-5-4,-8-3 8 3,3 3-5 2,2 0-1-4,-2 0 4 3,-14 0-13 0,0 0 6 0,3 0-4-5,-13 0-11 5,0 0-3-5,-10 3-5 5,-3 7 1 2,-4-3-17-2,-9-1 0-5,-2 0 0 2,-5-6 0 2,5 0 0 2,2 0 0-3,6 0 0-3,-2 3 0 5,3-1 0-3,3 1 0 2,-1-3 0 0,0 0 0 1,-9 0 0 1,-8 0 0-4,4 0 0-1,1 0 0 0,7 0 0 8,2 0 0-7,14 0 0-1,-1 0 0 7,0 3 0-3,-2 14 0-6,-10 5 0 3,-5 0 0 3,6 5 0-4,5-7 0 5,10 4 0-1,15-4 0-5,6-3 0 4,12-4 0 6,6-1 0-6,5 1 0-3,2 1 0 1,1-5 0 0,4 0 0 1,14-7 0 1,8-2 0 0,1 3 0-3,1-3 0 4,-1 0 0-1,0 3 0-1,-5-3 0 0,-1 0 0 1,2 0 0 0,2 0 0-3,7 0 0 6,2 0 0-5,6 0 0 4,3 0 0-2,0 0 0 0,0 0 0-3,0 0 0 4,0 0 0-3,0 0 0 0,0 0 0 1,0 0 0 4,0 4 0-1,0 1 0-7,0 0 0 4,0 4 0 1,0 2 0-3,0 6 0 5,0 0 0-4,0 3 0 3,0 4 0-1,0 7 0 0,0 0 0 0,0 1 0 1,0-4 0-3,0-4 0-1,3 8 0 3,4-2 0 0,-5 7 0 0,6 5 0 3,-2 7 0-4,-4 1 0-3,-2 8 0 1,0-1 0 4,0 2 0 1,2 0 0-1,4 6 0-4,-6-1 0 3,5 1 0-2,-2 4 0 2,4 11 0 0,-4-2 0-1,4 8 0 0,-4 0 0 5,4-5 0-6,5 1 0 2,1-1 0-5,-2 3 0 6,2-5 0-4,-1-6 0 4,4 12 0 4,0 2 0-1,1 14 0-11,4 9 0 6,0 2 0-2,1 0 0 6,-2-2 0-4,-4-9 0-3,0 1 0 4,-1-1 0 0,2-3 0 0,-5 3 0 0,-1-5 0-2,2-4 0 5,0-4 0-3,-3-10 0-2,-5-7 0-1,1-5 0 3,-6-1 0-3,0 1 0 4,0-8 0-1,0-13 0-2,0-9 0 4,0-12 0-1,0-11 0-4,0-4 0 1,0-4 0 3,0-2 0-3,0-3 0 5,0 0 0-2,0 0 0-4,0 0 0 1,0 0 0 2,0 0 0 0,0 0 0-2,3 0 0 2,17 6 0 0,10-3 0-2,22-1 0 3,5 1 0 0,8-3 0-3,11 0 0-1,9 0 0 7,12 0 0-2,16 0 0-2,13 0 0-4,6 0 0 3,9-3 0-1,-5-2 0 7,-1 5 0-7,-2 0 0-1,-2 0 0 2,-2 0 0-1,-10 0 0 3,2 0 0-3,8 0 0 3,12 0 0-2,4-4 0-2,7-9 0 6,-10 4 0-6,-7 1 0 4,1-9 0 3,-10 2 0-4,-1 0 0-5,-5-5 0 4,-12 3 0 5,-8 3 0-6,-6-3 0 0,-10 4 0 5,9 0 0-7,-6-1 0 2,10-3 0 2,-6 0 0-1,5-3 0 2,-6-5 0-2,-12 3 0 2,0-3 0-1,-5 2 0-2,-10 4 0 1,4-1 0-1,-4 6 0 7,-8 2 0-8,5 4 0-2,-7 3 0 6,-6 2 0 3,-6-2 0-9,-5-2 0 3,-2 5 0 9,-4-4 0-7,-4 4 0-4,-3-1 0 2,-2 3 0 1,-11-4 0 0,0 4 0 3,-7 0 0-2,1 0 0-3,-4 0 0 2,0 0 0 2,0 0 0-3,0-2 0 0,0 2 0 2,0-6 0 0,0-11 0-1,0-20 0 1,0-22 0 0,0-23 0-2,-11-9 0 2,-14-13 0 0,5-4 0 0,-5-3 0 0,-1-5 0 0,-2-5 0-1,-1-7 0 0,2-16 0 5,1-10 0-5,5 0 0 5,10-8 0-11,2-4 0 5,5 1 0 0,-2-3 0 1,-1 10 0 6,-3 20 0-7,2 17 0-3,0 17 0 8,3 11 0-5,-6 1 0 2,4 2 0 0,-7 5 0-3,0-1 0 6,4 4 0-2,-2-2 0 3,1 5 0-12,6 6 0 6,-3 5 0 4,0 7 0-6,-2-3 0 5,0 7 0-1,-3 5 0 0,7 17 0-3,2 12 0 4,4 15 0-1,-4 5 0-3,4 3 0 5,0-2 0 0,-5 2 0-5,5 0 0 1,0 0 0 7,0 0 0-5,0 0 0-4,0 0 0 2,0 0 0 4,0 0 0-1,0 0 0-4,0 0 0 3,-4 0 0-3,-12 0 0 3,-7-3 0-1,-6-1 0 6,-10 1 0-4,2 3 0-5,-11 0 0 2,-10 0 0-1,-13 0 0 3,-10 20 0 0,-20 4 0 0,-18 4 0-2,-1-4 0 4,-5 5 0-4,21-8 0 2,9-4 0 0,0 0 0 4,21-7 0-3,3-5 0-6,16-5 0 6,23 0 0-5,12 0 0 2,11 0 0 5,9 0 0-3,-5 0 0-3,5 2 0 4,0 8 0-3,0-5 0 2,0 9 0 1,0 8 0-4,14 18-100 3,-3-19-233 0,2 6-104 2</inkml:trace>
    </iact:actionData>
  </iact:action>
  <iact:action type="add" startTime="56915">
    <iact:property name="dataType"/>
    <iact:actionData xml:id="d8">
      <inkml:trace xmlns:inkml="http://www.w3.org/2003/InkML" xml:id="stk8" contextRef="#ctx0" brushRef="#br0">692 18109 450 0,'0'0'433'3,"0"0"-272"5,0 0 4 0,0 0 21-2,0 0-86 2,0 0-8 0,0 0 4 0,0-14-16-2,0 14-21 3,1-6-22 1,20-11 9-3,18-11-10-1,29-8 5 24,29-12-8-29,16 9-4-1,15-1-26 0,8 12-3 5,-4 8 0 4,-6 7 0-1,-22 1 0-2,-24 7 0 2,-24 3 0 0,-21-2 0 2,-22 4 0 1,-10 0 0-7,-3-4 0 1,0 4 0 3,0 0 0-2,0 0 0 2,-23-24 0 0,-38-13 0 0,-36-13 0 0,-31-6 0 2,-11 7 0-1,6 11 0 0,11 11 0-9,22 9 0 8,20 12 0 0,27 6 0 0,21 0 0-2,13 0 0 2,10 0 0 0,9 0 0-1,0 0 0 0,0 0 0 1,0 0 0 0,0 0 0 0,0 0 0-1,0 0 0 1,0 0 0 0,0 0 0 1,0 0 0-3,9 7 0 0,14 20 0 5,14 10 0-3,3 4 0-3,8 10 0 3,8 7 0 0,8 8 0-2,0 7 0 0,6 5 0 2,6-1 0 0,-2-5 0 0,-3-1 0-2,-1-6 0 2,-16-9 0 0,-14-14 0 0,-12-12 0-2,-15-10 0 2,-7-14 0 0,-6-6 0 0,0 0 0-2,0 0 0 1,0 0 0 2,0 0 0-2,0 0 0 0,0 0 0 1,0-43 0 0,0-32 0 1,-27-43 0-5,-6-28 0 5,-7-17 0-1,2-6 0 0,2 6 0-2,2 15 0 2,11 41 0 0,10 36 0 0,4 34 0 0,9 20 0 0,0 14 0-1,-3 3 0 2,-2 0 0-3,-10 0 0 1,-14 27 0 2,-14 25 0-3,-14 27 0-1,-2 14 0 4,4 16 0-1,1 7 0 0,11 5 0-2,6-9 0 2,8-22 0 0,8-17 0 0,6-17 0 2,2-24 0-3,10-22 0 0,3-1 0 0,0-9 0-3,0 0 0 5,0 0 0-2,0 5 0 1,0 25 0-1,7 17 0 2,17 15-138-2,-14-38-149 1,-10-7-141-3</inkml:trace>
    </iact:actionData>
  </iact:action>
</iact:actions>
</file>

<file path=ppt/ink/inkAction39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1-23T20:13:56.002"/>
    </inkml:context>
    <inkml:brush xml:id="br0">
      <inkml:brushProperty name="width" value="0.05292" units="cm"/>
      <inkml:brushProperty name="height" value="0.05292" units="cm"/>
    </inkml:brush>
  </inkml:definitions>
  <iact:action type="add" startTime="4178">
    <iact:property name="dataType"/>
    <iact:actionData xml:id="d0">
      <inkml:trace xmlns:inkml="http://www.w3.org/2003/InkML" xml:id="stk0" contextRef="#ctx0" brushRef="#br0">21443 3537 464 0,'0'0'388'6,"0"0"-239"1,0 0-17 1,0 0-16 0,0 0-49-2,0 0-6 4,134-25 9-4,-76 22-13 2,24-5-3 0,17-9-3-2,24 0-6 2,6 2-24 0,-1 2 5-2,-14 9 1 2,-14-3-10 3,-19 5-1-3,-17 2 1-1,-20 0 5 5,-20 0-10 0,-12 0 1-11,-8 0-2 7,-4 0-9-6,0 0-2 5,-24 0-9 2,-45 0 9-4,-28 0 4 7,-19 0-2-5,-21 0-2 4,-4-11 0-7,2-5 3 1,19 5-5 3,18 6 2-1,25 5-2 2,24 0 1-4,22 0 0 4,12 0 1 2,15 0 2-4,4 0 1 2,33 3 0-2,54 9 5-1,34-2-7-2,16 10 5 3,-3 0-5 2,-23 2 3-1,-19-2-3-3,-34-6 1 4,-21-2 12-1,-21-11 4 2,-9-1 8-2,-7 7-15 1,-10 0-7-3,-46 3 1 1,-31 3-1-2,-7-6-3 2,-1-2 0 1,8-3-1 0,21-2-9 2,16 6 6-7,23-6-35 6,17 0-40-2,10 0-96-1,3 0-48 2,31 0-107 1</inkml:trace>
    </iact:actionData>
  </iact:action>
  <iact:action type="add" startTime="5175">
    <iact:property name="dataType"/>
    <iact:actionData xml:id="d1">
      <inkml:trace xmlns:inkml="http://www.w3.org/2003/InkML" xml:id="stk1" contextRef="#ctx0" brushRef="#br0">27772 3372 635 0,'0'0'305'6,"0"0"-138"4,0 0-13-3,0 0-43-2,0 0-54 4,0 0-12-2,197 2-18 1,-130 15-5-2,17-3 19 2,10 1-11 0,9-5-4 0,4-4-3-2,-4 3-5 2,-3-6-15 0,-16-1 4 0,-18 0-1-2,-17 2-5 2,-26 0 5 1,-19-4-3 0,-4 0 0 0,-1 5-3-3,-69 7-9 1,-36 3 8 0,-41 2 1-2,-14-5 3 5,-9-4-2-1,8-8 0-6,15 0 2 5,26 0 0 1,21 0-2-1,20 0-2 0,35 0 2-2,17 0-1 2,21 0 0-1,7 0 0 4,0 0 0-3,57 0 4 0,22 0-1 0,33 0-1-5,21 0-4 3,-1 0 2 3,-4 2 0-1,-19-2 0 0,-28 0 1-3,-22 0-1 4,-27 0 1-1,-19 0 1-1,-13 0 0 2,0 0 14-4,0 0-14 3,0 10 0 1,-40-2-1-3,-20 6 8 3,-8 1 2-2,7-4-1 18,5-2-6-19,15-1-3-6,11-3-2 0,9-1-1 6,13-4-5 0,8 0-47 2,0 0-45 1,15 0-49-1,4 0-51-2,3 0-333 4</inkml:trace>
    </iact:actionData>
  </iact:action>
  <iact:action type="add" startTime="22100">
    <iact:property name="dataType"/>
    <iact:actionData xml:id="d2">
      <inkml:trace xmlns:inkml="http://www.w3.org/2003/InkML" xml:id="stk2" contextRef="#ctx0" brushRef="#br0">25540 7508 337 0,'0'0'539'5,"0"0"-402"3,0 0-44 0,0 0-17-1,0 0-24 0,0 0 1 2,0 0 10-2,19 79 10 0,-15-43-4 0,-4 1-7 4,4 5-5-5,-4-3-12-1,0 3-19 6,0 2-1-5,0-2-8 0,0 0-7 4,0-7-6-4,0-3 0 2,0-13 5 0,0 1-4-2,3-3 12 5,-3-3-5-6,0 1 0 3,3-4-6-3,-3-4 2 3,0 1-6 3,0-6-1-6,0-1 1 1,0-1-1 2,0 0 4 0,0 0-4 0,3 0 4 1,4 0-5-4,2 0 5 4,5 4 1 0,10-2-4-4,2-2-1 5,4 0 0-1,5 0 5 3,0 0 1-11,1 0 10 6,6 0-8-1,1 0 4 3,1 0-6-3,4 0 4 2,8 0-3 0,4 0-1 0,9 0 1 0,2 0-2-2,9 0 6 2,-12 0-3-1,2 0 6 0,-11 0-5 1,-10 0 7 0,-1 0-6 1,-4 0 0-5,1 0-5 5,7 0-1-1,3 0-1 0,7 0-3-2,6-2 3 6,2-2-4-3,0 1 0 1,-2 3 0-9,-9 0 0 5,-4 0 0 3,0 0 0-5,-2 0 0 10,-1-5 0-5,4 2 0-8,5 1 0 8,0-1 0-3,9 1 0 2,3-7 0 0,4 1 0 1,0-1 0-5,6 1 0 5,-5 0 0-2,-1 3 0 2,-6 1 0-4,1-2 0 6,-4 3 0-5,4-1 0 2,0 4 0 0,5-7 0-2,0 1 0 2,5 4 0-1,-1-3 0 0,1-2 0 3,-7 2 0-1,-4 0 0-3,-4-2 0-1,-6 6 0 3,-2-6 0 0,2 5 0 2,1-2 0-7,3-2 0 9,2 1 0-8,10-3 0 2,-3 1 0 4,-5 0 0-3,2 1 0 1,-4 4 0 0,-3-5 0-1,3 2 0 2,-4 0 0 1,-3-4 0-3,-4 1 0-3,4 0 0 3,-2-1 0 3,0 4 0-5,7-3 0 2,-4 1 0 3,6 5 0-4,1-4 0-1,-2 1 0 6,-3 1 0-2,-2 4 0-1,-1 0 0-1,-3 0 0-1,-6 0 0 0,5 0 0 1,5 0 0 2,1 0 0-2,-1 0 0-1,6 0 0 6,3 0 0-7,-5 0 0 0,-4 0 0 6,-2 0 0-6,-7 0 0 4,-4 0 0 3,1 0 0-4,-1 0 0-4,4 0 0 4,1 0 0-3,-1 0 0 1,-4 0 0 3,-2 0 0-1,-4-6 0-3,-1 6 0 6,-4-2 0 0,10-1 0-9,-2 1 0 5,4-5 0 3,-3 2 0 0,-2-6 0-4,-6 6 0 1,-5-1 0-2,-3 0 0 3,-5 2 0-1,0 3 0 1,-8-5 0 5,-3 3 0-8,2 0 0 1,-3 3 0 0,-2 0 0 3,-9-3 0-4,0 3 0 3,-2-2 0-2,0 2 0 6,0-2 0-4,0-13 0 0,4-11 0-5,-4-10 0 4,0-20-5 4,0-11 5-5,0-12-1 0,0-5 2 2,0 7-3 2,0 11 4-5,0 22-1 1,0 14 0 5,0 18-2-5,0 4 1 0,5 8 0 3,-5 0-38-3,0 0-35 2,0 0-35 1,0 0-79-4,-13 12-93 3,-3 5-178 1</inkml:trace>
    </iact:actionData>
  </iact:action>
  <iact:action type="add" startTime="49015">
    <iact:property name="dataType"/>
    <iact:actionData xml:id="d3">
      <inkml:trace xmlns:inkml="http://www.w3.org/2003/InkML" xml:id="stk3" contextRef="#ctx0" brushRef="#br0">24023 18395 373 0,'0'0'131'4,"0"0"-37"4,0 0 23 0,0 0-44-2,0 0-5 2,0 0 23 0,11 0-8 0,-8 0-12-2,-3 0-17 4,2 0-3-2,-2 0 2-1,0 0 3 4,2 0-6-8,-2 0-13 5,0 0-5 1,0 0-11-1,0 0 5-1,0 0-9 1,0 0 4-2,0 0-1-1,3 0 2 3,-3 0-4 0,0 0-12 0,0 0 3-2,6 0-4 4,-4 0 8-4,3 5-4 2,5 10 5 0,-7 0-7-2,0 2 6 3,-3-4 0-2,0 4 3 1,0-6-2-2,0 3-5 2,4 0 4 0,-4 3-7-2,0 4 12 2,3-8-13 0,-3 10 6 0,1-3-3-2,-1-3 4 2,0 1-3 0,0 2-5 0,0-8 1 2,0 2-2-6,0-9 3 6,0 3-3-2,0 4 0 2,3-7-2-6,3 2-1 3,-6-7 1 0,3 5-1-1,-3-2 2 3,0 2-1-2,3 1 5 1,-2 5-3-1,2-9 9 0,2 11-8 4,-1-3 4-2,-3 4-4-1,2-2-1 0,2-1 0-5,-5-3-2 5,3-8 4 1,-3 0-4-2,0 0 6 0,3 0-4-1,-3 0 5 1,0 0-6 2,1 0 8-2,8 0 2 1,-2 0 1-3,13 7-1 4,0-7-2-1,4 5 0 0,2-5-3 1,-6 4 13 0,8-4-11-3,1 4 3 2,1-4-6-3,6 0 1 3,-4 0 1-2,7 0-4 3,-1 0 0-3,-2 0-3 5,5 0 6-4,-2 0 0 1,-3 0-7-4,2 0 0 3,-8-4 0 3,4 4 0-3,-4-4 0 3,2-1 0-4,-2-2 0 6,5 1 0-9,-3 2 0 2,-4 0 0 3,1-1 0 0,-2 5 0-1,-7-6 0 0,1 6 0 2,-1-6 0-3,3 6 0 7,-2-6 0-6,5 5 0-2,-3 1 0 1,-3 0 0 1,3 0 0 4,-2 0 0-5,6 0 0 2,2 0 0-1,3-7 0 0,0 7 0-2,-2 0 0 4,-2-5 0-2,1 5 0 0,1 0 0 0,1-5 0 2,5 5 0-1,2-7 0-3,-5 5 0 5,9 2 0-4,-6-4 0 3,-1 2 0-1,0-3 0-3,-9 5 0 3,4-6 0 0,-3 6 0-1,-3 0 0 1,5 0 0 0,-1 0 0 1,1 0 0-2,1 0 0 1,1 0 0 0,-1 0 0-1,3 0 0-3,9 0 0 5,0 0 0-1,5 0 0-1,5 0 0 0,-10 0 0 2,4 0 0-2,4 0 0 1,-7 0 0 0,2-6 0-3,-1 6 0 3,1 0 0 4,2 0 0-4,-6-5 0-3,0 2 0 1,-5-2 0 2,4-2 0-3,4 2 0 3,4-2 0 1,-3 6 0-1,-2-5 0-3,-2 6 0 4,-5-6 0-1,2 6 0 0,-5 0 0 0,5-5 0-2,5-1 0 2,6 3 0 0,-2 0 0-3,6 1 0 5,-6-3 0-2,1 5 0 0,1-7 0-2,-8 7 0 2,2 0 0 1,0 0 0-5,2 0 0 8,8 0 0-5,0-6 0-1,-5 6 0 2,4 0 0 0,-4 0 0-2,9 0 0 7,-1 0 0-8,-1-4 0 1,5 4 0 0,1 0 0 1,-5 0 0 2,1 0 0-5,2-4 0 4,-2 4 0 3,-1 0 0-6,-1-6 0 2,3 6 0 1,-1 0 0 5,-1 0 0-6,-1 0 0-2,-2 0 0 1,-6 0 0 0,-2 0 0 3,3 0 0-3,1 0 0 2,11 0 0 0,4 0 0 0,1 0 0-3,-3 0 0 6,-4 0 0-5,-3 0 0 2,-7 0 0-2,-3 0 0 4,-6 0 0-4,8 0 0 2,-11 0 0-1,4 0 0 0,1 0 0 2,-3 0 0-3,8 0 0 0,0 0 0 3,-2 0 0-1,8 0 0 0,-11-5 0 1,2-1 0-2,-2 6 0 0,-1-7 0 1,-6 7 0-4,5-4 0 7,-3 4 0-5,-1-3 0 2,2 3 0 0,-5 0 0-2,0-5 0 2,5 5 0 0,-6 0 0 0,-3-5 0-2,-1 5 0 2,0 0 0 0,-10 0 0-3,3 0 0 4,-2 0 0 0,-2 0 0 1,-3 0 0-2,-2 0 0-3,-2 0 0 1,4 0 0 1,-3 0 0 1,-1 0 0-1,2 0 0 1,0 0 0-1,-1 0 0-1,-2 0 0 8,1 0 0-7,1 0 0-1,-1 0 0 0,0 0 0 0,-1 0 0 2,-2 0 0-1,-2 0 0-1,5 0 0 2,-4 0 0 1,2 0 0-2,6 0 0-1,-3 0 0 3,3 0 0-2,0 0 0 2,-6 0 0-1,2 0 0-2,-5 0 0 2,-1 0 0 2,-1 0 0-1,1 0 0-4,4 0 0 5,-7 0 0-6,6-15 0 6,-3 4 0-6,1-15 0 5,2-16 0-2,-6-2 0 2,0-7 0-5,0 0 0 5,0 0 0-1,0-4 0-3,0 2 0 4,0-1 0-1,0 11 0 2,0-1 0-2,0 12 0 5,0 10 0-12,0 2 0 5,0 12 0 2,0 3 0-3,0 5 0 3,0 0 0 0,0 0 0 0,0 0 0-1,0 0 0 3,-3 8-19-5,-13 34-90 2,-7 22-34 1,18 22-134-1,5-56-79-1,0 4-688 3</inkml:trace>
    </iact:actionData>
  </iact:action>
</iact:actions>
</file>

<file path=ppt/ink/inkAction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1-23T16:04:29.589"/>
    </inkml:context>
    <inkml:brush xml:id="br0">
      <inkml:brushProperty name="width" value="0.05292" units="cm"/>
      <inkml:brushProperty name="height" value="0.05292" units="cm"/>
    </inkml:brush>
  </inkml:definitions>
  <iact:action type="add" startTime="7334">
    <iact:property name="dataType"/>
    <iact:actionData xml:id="d0">
      <inkml:trace xmlns:inkml="http://www.w3.org/2003/InkML" xml:id="stk0" contextRef="#ctx0" brushRef="#br0">8927 10961 212 0,'0'0'162'5,"0"0"6"3,0 0-14-1,0 0-38 0,0 0-26 3,0 0-15-4,0 0-20 0,0 0-8 3,16 9-18-2,-12-9 5 1,-4 0-7-2,3 0-6 2,0-7-5 0,-3-19-6 1,1-5 11-4,4 0-1 4,-1 3-2-1,-1 3 4 0,1 1 3-2,5-3-11 2,-5 2 2 0,6-2-1-1,0 1-1 1,-2 0-1-2,5 1-6 3,0 1 0 0,1-3-3-5,2 0 12 9,5-1-7-7,-3-4 3 2,3 4-4-5,2-8-2 6,1 2 1-1,-3 1 0 0,5-1-2-3,0 8 0 8,-1 1 3-6,-2 5-3-1,3 1 2 0,0-4-7 1,-1 3 2 0,-2 5 0 2,0-2 0-1,3 2-2-2,-8 3 1 3,2 2 2-2,-6 2-1 2,5-4 1-4,-1 0-1 3,2-1-3 0,-1 1 1-3,-5-3 0 4,2 5 0-1,-6 3 1 0,3 2-1-2,-8 3 0 4,-5 2 2-2,0 0 1 0,0 0 6 1,0 0-8-4,0 0 1 1,3 0 2 2,-3 0-3-2,0 0 1 4,0 0-1-1,0 0 4-3,0 0-4-2,0 0 12 6,0 0-12-1,0 0 4-2,0 0-5-2,0 0 0 5,0 0 0-3,-18-3-4 11,-11-9 3-17,-4 1 2 6,1 0-1-3,3 5 1 3,9-1-1-2,4 0 0 6,6 4 0-1,5 1 0-3,-1-1 0-1,6 3 0 0,0 0 1 2,0 0-3-1,0 0 5-1,0 0 0 2,0 0-1 0,0 0 0 0,0-2-1-2,0 2 3 2,9-7-1 0,19 2-2 3,1-7-1-4,-5 4 1 2,4 0-1-2,-8 6 0-4,0 2 4 4,2 0-2 3,-7 0-1 1,8 0 2-8,-4 0 1 5,-5 0 2-2,-1 2 0 2,-6 6 0 0,-1 0-5-2,-6 4 12 4,0 2-12 0,0 8 9-4,0 4-5-1,0 8 4 2,-6 3-3 0,-15-2-1 5,-2-1 1-10,2 0-3 7,5-11 5-1,3-9-5 3,3-6 5-4,9-4-7-2,-4-4-2 1,5 0 0 5,0 0 1-4,0 0 0-2,0 0-3 4,0 0-3-2,0 2-32-1,0 6-21 2,0 10-39 0,5-10-132-2,3 8-149 2</inkml:trace>
    </iact:actionData>
  </iact:action>
  <iact:action type="add" startTime="12252">
    <iact:property name="dataType"/>
    <iact:actionData xml:id="d1">
      <inkml:trace xmlns:inkml="http://www.w3.org/2003/InkML" xml:id="stk1" contextRef="#ctx0" brushRef="#br0">24948 11156 491 0,'0'0'325'5,"0"0"-208"3,0 0-53-1,0 0 25 0,0 0-14 3,0 0 8-6,0 0-12 7,0-2-17-4,0-2-16 0,0 4 8 3,0 0-13-3,0-2-4 1,0 0-16-1,0-11-4 1,0-4-4-2,0-1 5 0,9-3 18 1,1 6-19 3,3-5 0-3,-6-1 3 1,11 1 1 1,-2 0 1-5,-9 7 4 3,6-4-8 2,0 3 3 0,0 0 0-4,0 0-9 3,2-3 3 1,-2 0-1-4,0 0 3 3,0-3-6 3,1 4 8-8,2-5-8 6,-3 5 0-1,3 2-1-2,2-6-1 7,-4 1 4-6,6 3-1-2,-1-5 7 3,-4 5-3 0,5 2 0-1,-4-1-2-2,-6 2 2 2,8 1-7 3,-2-2 2-3,-9 3-2 0,10-1-1 2,-5-2 3-4,-1 6 0 3,2-2 1 2,0 1-4-6,0 1 11 4,5-1-8 1,2 3 5-1,-1-5-4-3,-2 2-3 8,4 1 2-8,-1-1-3 3,3 1 1-1,0-1-1-1,1 4 3 1,2-5-1-1,-2 6 5 4,-1-5-6-4,1-2 3 3,-7 5-4-2,3 1 2 1,-4-1-2-3,2 2 2 4,-2-5-2-1,4 2 1-2,-10 6 4 1,0-3-5 4,0 4 4-7,-5-3-4 3,-1 3 1 5,6 0 1-5,-1-2-2-3,-3 2 1 4,4 0 1 2,0 0-3-4,-7 0 2 0,0 0 1 4,-3 0-2-5,0 0 1 5,0 0 0-1,0 0-1-6,0 0 1 5,0 0 0 3,1 0-1-5,2 0 0-1,2 0 2 4,2 0 1 1,-6 0-3-7,2 0 0 6,4 0 0 2,-4 0 0-7,0 0 0 2,2 0 0 5,-3 0 1-6,1 0-1 4,-1 0 1-1,4 0-3 0,-1 0 4-2,-3 0-4 2,5 0 2 0,-1 0 0-2,0 0-1 2,-2 0 1 2,0 0-2-6,1 0 2 3,-5 0 0 4,4 0 2-6,-4 0-4 4,0 0 4 1,0 0-4 0,0 0 1-6,0 0 1 2,0 0-1 2,0 0 0-2,0 0 0 2,0 0-3 2,0 0 4-5,0 0-5 2,0 0 2 3,0 0 1-4,0-10 1 0,-23-3 1 2,5-4 0 2,-5 3 0-6,2-3 0 3,2 3 0 4,3 0 1-5,3 4 0 1,1 1-1 2,3 0 0-3,-1 1 0 2,0-1 0 0,7 7 0 2,-1-1-1-3,1-1 1 2,-3 4 0-4,6-5 1 1,-1 2 1 0,1 1-3 5,0 2 2-8,0 0-1 6,0 0 0 1,0 0 3-4,0 0 0-1,0 0-3 6,0 0 2-3,0 0 0-3,0 0 6 5,0 0-5-4,17 2 4 1,3 10-6 1,1 0 1 2,2-2-2-7,2-1 2 6,-7 0-2 1,6-5 1-4,-10 0 2 0,-5 1-2 2,2-5 3 2,-6 0-3-7,-1 0 2 6,-1 0 3 1,-3 0-4-4,3 0 3 0,-3 4-2 3,0-3 4-2,0 5-3 1,0-3 7 0,0 0-7 0,0-3 6-3,0 8-7 5,0 11 4-4,-10 10-1 1,-15 4-2 4,0 4-2 1,1-3-1-10,-2 3 5 7,0-3-5-4,2-1 5 4,4-4-2-6,4-7 1 6,5-11-2 1,5-3 0-5,-1-5 0 2,7-3-3 3,0 0 5-5,0 0-4 3,0 0-2 3,0 0 2-6,0 0-2 2,0 0-2 0,0 0 3 2,0 0-4-4,0 0-1 3,0 0-3 3,0 0-34-8,17 0-40 7,-1 0-60-1,-12 6-87 0,6 11-106-4</inkml:trace>
    </iact:actionData>
  </iact:action>
</iact:actions>
</file>

<file path=ppt/ink/inkAction40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1-23T20:18:12.626"/>
    </inkml:context>
    <inkml:brush xml:id="br0">
      <inkml:brushProperty name="width" value="0.05292" units="cm"/>
      <inkml:brushProperty name="height" value="0.05292" units="cm"/>
    </inkml:brush>
  </inkml:definitions>
  <iact:action type="add" startTime="32399">
    <iact:property name="dataType"/>
    <iact:actionData xml:id="d0">
      <inkml:trace xmlns:inkml="http://www.w3.org/2003/InkML" xml:id="stk0" contextRef="#ctx0" brushRef="#br0">1888 13759 464 0,'0'0'143'6,"0"0"-42"0,0 0 4 3,0 0-41-2,0 0 5 1,0 0 4-1,0 0-12 1,14-8-2 0,-14 8-10-1,0 0 3-1,0 0-6 3,3 0-4-1,0 13-25 0,1 9-10-3,1-2-3 3,-5 3 3 0,1 0-3 0,2 7 6-2,-3 7 5 2,4-3-8 1,-4-4 13-1,0-4-20-3,0-9 5 3,0-7-5 0,0-1 0 3,0-6 1-8,0-3-1 6,0 0 8-1,0 0-4 3,0 0 15-3,0 4-11 0,3-4 10-1,-3 2-3-2,3 4 7 1,7-1-7 1,-5 3-2 1,6-1-9 2,-2-5 4-1,0 0 14-3,5 4-18 2,-1 1 23-3,8-2-20 1,-6 0 9 2,4-2 1 0,-4-3 0 0,2 4-1-3,6-4-12 4,-5 0 8-1,8 0-5 3,-3 0 12-4,0 0-7 2,0 0 10-4,-2 0-14 2,3 0 6-2,5 0-3 3,6 0-1 0,-1 0 1 0,8 0-11 0,-9 0 10-2,5-7-8 3,-4 4 18 1,-2-2-19-8,-1 3 13 8,-1 2-7 1,-1-4 0-3,-1 1 1 0,-1 0-6-4,2-2 1 2,2 0 0 2,-2-2 7-2,-2 2-10 3,-2 2 11-2,4 1-8 2,-3-1 9-5,-1 0-3 6,-5 1 0-3,6-2 0 1,1-1-7-2,1-2 8 2,1 3-10 1,1-2 20 2,-1 3-18-6,6-4 8 4,-3 2-8-4,-4-1-1 2,2 2 6-1,-4 1-7 2,3 1 5 0,-1-2-4 0,-1 4 14-2,4-3-13 3,5 3 6-2,-6 0-5 1,4 0-3-2,5 0 4 2,-10 0-4 0,3-3 0 0,1 3 0-2,-5-3 0 2,5 3 0 1,-3-2 0-2,4 0 0 1,2-2 0 1,-1 1 0-1,4 3 0-2,1-2 0-2,1 2 0 5,4 0 0-1,0 0 0 0,-6 0 0 2,2 0 0-4,-2-4 0 1,-7 2 0 2,7-1 0-4,-6-3 0 3,8 2 0 0,2-3 0 0,7 4 0-2,-3 1 0 2,7-2 0 4,-3 3 0-5,-5 1 0-5,-4-4 0 6,-1 4 0 2,2-3 0-1,1 3 0-4,-2 0 0 2,0-3 0 0,-5 3 0 2,4 0 0-4,-2 0 0 4,6 0 0-2,7 0 0 1,-4 0 0 0,4 0 0 0,-4-2 0 1,-1-1 0-3,-4 3 0 0,0-2 0 1,-2-5 0 2,3 5 0-2,-1-4 0-1,9 1 0 2,-2 5 0 0,2-3 0 0,-4 0 0 0,-1 1 0 2,-6-2 0-5,0-1 0 2,-7 2 0-1,7-4 0 3,1 2 0-2,1 0 0 1,-2-2 0-2,0 6 0 2,-8-3 0 0,0 2 0 0,-1-1 0-2,-4 0 0 2,5 1 0 2,2-1 0-4,-2 3 0 2,3 0 0 2,1-2 0-4,-3 2 0 1,0 0 0-2,5-4 0 3,4 4 0 3,8 0 0-2,9 0 0-4,0 0 0 0,7 0 0 6,-10 0 0-3,-5 0 0-3,-4 0 0 1,1 0 0 2,3 0 0 0,2 0 0-1,-1 0 0 0,1 4 0 3,3 1 0 0,-7 0 0-5,4 0 0 1,-6-5 0 1,-5 0 0 1,2 0 0-2,-1 0 0 2,-4 0 0 0,7 0 0 0,-5 0 0 0,7 0 0-1,0 0 0 5,-2 0 0-1,3 0 0-9,1 0 0 3,-7 0-7 2,-1-2-9 1,1 2 3-1,-4-3 12 0,4 0-1 2,-4 3-6-2,1 0 8-1,-5 0-1 2,5 0-3 0,1 0 2 0,0 0 1 2,3 0-4-2,-2 0 4-3,-2 0-3 2,-5 0-3 2,-4 0 4 0,0 0 1-6,0 0-6 6,-3 0 4 0,1 0 0-2,-1 0-1 0,-1 0 3 0,4 0-3 0,-5 0 4 0,1 0 2 4,1 0-1-5,-2 0 3-1,-1 0-6 9,-1 0 3-6,2 0-2-4,-3 0 0-1,5 0-4 8,-5 3 4-6,2-3 0 4,-5 0-7-4,2 0 8 11,0 0 0-9,-4 0-9-4,-5 0 7 3,4 0 1 3,-2 0-3-4,-3 0 2 4,-2 0-5-3,-2 0 7 4,-2 0 1-1,0 0-1-2,2 0 0-4,-2 0 0 6,-2 0-3-1,1 0 0 0,-4 0 4-1,1 0-4 3,-1 0 3-4,5 0 2 2,-1 0-7-3,4 0 5 3,-1-8 1 1,2-7-4-2,2 1-1-1,-5-6 2 2,0-4 0 0,0-4 0 0,-4-9-4-1,5-2 7 0,-5 2 0 2,-1 4-3-2,-3-1 3-1,0 0 0 3,0 4-2 1,0 0 2-2,0 15-1-1,0 3-2-1,0 7 2 0,0 5-1 2,0 0-2-2,0 0-9 2,0 0 2 0,0 0-93 1,0 10-84-4,0-1-120 3,0-3-361 0</inkml:trace>
    </iact:actionData>
  </iact:action>
  <iact:action type="add" startTime="45234">
    <iact:property name="dataType"/>
    <iact:actionData xml:id="d1">
      <inkml:trace xmlns:inkml="http://www.w3.org/2003/InkML" xml:id="stk1" contextRef="#ctx0" brushRef="#br0">14317 16386 497 0,'0'0'177'3,"0"0"-82"5,0 0-7-1,0 0-3 1,0 0-6 0,0 0 6 0,0 0-20-2,0 0-2 1,0 0 7 2,0 6-5-4,0-6-18 4,8 0 8-2,11 0-4 2,2 0-20-1,7 0-3-1,1 0-13 0,1 0 5 1,6 0-6-1,1 0 5 0,3-6-9 0,1 1 2 1,-1-9 5 2,4 5 0-5,-3 1 5 3,8 0-2 0,-6-2 6 1,8 3-15-4,-5-1 2 3,-4 1-1 2,1 2 1-2,0-2-2-3,-2 7-3 3,1-5 5-2,3-3-8 1,4 3 8 1,2-1-6 3,2 6 6-6,-1 0-4 1,-7-6 2 2,-1 6 3 0,2 0 0 0,1 0 2 0,-1 0-8-1,2 0 6 0,1 0-8 2,-1 0 6-2,1 0-11-1,-1 0 6 2,4 0-4 0,0 0 1 1,5 0 4-4,-5 0-6 8,0 0 5-8,3 0-5 5,-1 0 6-8,1 0-3 6,2 6-1 0,2 0-4-2,-1-1 0 2,-1 8 0 2,2-6 0-2,2 5 0-1,1-4 0 3,-1-1 0-7,4-1 0 7,1 1 0-3,-3-2 0-3,5 0 0 7,3 2 0-2,-1 0 0-3,1-1 0-1,-3 0 0 3,5-4 0 0,-5 1 0 0,0-3 0-2,-3 0 0 4,3 0 0-1,2 0 0-2,1 0 0-1,6-5 0 0,-2-9 0 3,-2 2 0-4,9-1 0 4,-4 1 0 0,-1 1 0 0,-4 2 0-3,-9 4 0-1,-1-2 0 4,-2 2 0-2,2 5 0 1,-7-5 0-2,-2 2 0 2,-2-2 0 0,4-1 0 3,4 6 0-5,1-6 0 4,3 1 0-5,1-1 0 1,1 0 0 0,-5 4 0 2,0-3 0 0,0-2 0 0,3 1 0-1,8 4 0 0,4 0 0 2,-1-5 0-5,2 4 0 5,-5-2 0 1,-3-3 0-4,-9-6 0 0,4 3 0 4,-12-3 0-4,-4-1 0 2,-12 0 0 1,1 6 0-5,-4 1 0 7,5 1 0-2,5 1 0 0,8 1 0-5,-5 3 0 1,-2-2 0 3,-5 4 0 1,-12 0 0-1,-6 0 0-2,-1 0 0 2,-4 0 0 1,0-3 0-4,1 3 0 6,2-3 0-2,3 1 0-2,4-3 0-4,2 5 0 5,2-7 0 0,0 7 0-2,10 0 0 2,-10 0 0 0,5 0 0 0,-6 0 0 0,-2 0 0 1,2 0 0-2,-8 0 0 1,6 0 0-1,2-8 0 0,2 6 0 2,6-1 0-1,7 3 0-2,8 0 0-1,3 0 0 3,7 0 0 0,5 0 0 3,-2 0 0-3,3 0 0 0,-2 0 0-4,-3 0 0 4,-3 5 0-4,1 3 0 5,5-8 0 0,8 7 0-2,9-7 0-1,1 2 0 2,13-2 0 0,-3 0 0-3,6 0 0 5,0 0 0-3,3 0 0 2,-1 0 0-2,11 0 0 2,3 0 0-4,-3 0 0 3,3 0 0-2,-5 0 0 2,0 0 0 3,-7 0 0-4,3 0 0-1,-2 0 0 0,-4-2 0 4,3-11 0 0,-4 9 0-5,-2-3 0 0,-9 7 0 7,-3 0 0-4,-6 0 0-4,-6 0 0 3,1 0 0 0,5 0 0 3,-2 0 0-6,2 4 0 4,1 3 0 2,2-1 0-4,-2 3 0 0,-10 2 0 2,1 0 0 0,-11-3 0 0,0-3 0 1,-5-1 0-2,1-4 0-1,5 0 0 2,9 0 0 0,3 0 0-2,7 0 0 2,4 0 0 0,0 0 0 0,-1 0 0-2,3 0 0 5,6 8 0-3,-9 4 0-1,0 8 0-3,-3-9 0 4,-4 3 0 1,6-11 0-2,-2-1 0-1,-6-2 0 3,-1 0 0 1,1 0 0-3,-9 0 0 0,0 0 0-2,-8 0 0 3,-7 0 0 0,-2 0 0 0,-5 0 0-2,1 0 0 1,-6 0 0 0,-1 0 0 2,-2 0 0 0,-3-2 0 2,1-1 0-4,3-2 0-5,2 2 0 6,-2 3 0 1,3-4 0-2,-1 4 0-1,2 0 0 5,0 0 0-3,2 0 0-1,5 0 0-3,5 0 0 8,3 0 0-8,-1-2 0 2,-6 2 0 2,2 0 0-1,-8 0 0 1,-2 0 0 1,2 0 0-3,1 0 0 2,-1 0 0 1,-4 0 0-2,-1 0 0-1,-6 0 0 2,-10 0 0 0,-1 0 0-2,1 0 0 2,-2 0 0 2,4 0 0-1,-1 0 0 0,0 0 0-4,-1 0 0 0,-3 0 0 3,-3 0 0-2,-3 0 0 2,-9 0 0 2,3 0 0-1,-2 0 0-3,-5 0 0-1,0 0 0 5,0 0 0-1,0 0 0-3,0 2 0-1,0 5-4 3,-35-2-148 0,-29 7-99 0,31-5-155-2,5 14-210 6</inkml:trace>
    </iact:actionData>
  </iact:action>
</iact:actions>
</file>

<file path=ppt/ink/inkAction4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1-23T20:26:54.001"/>
    </inkml:context>
    <inkml:brush xml:id="br0">
      <inkml:brushProperty name="width" value="0.05292" units="cm"/>
      <inkml:brushProperty name="height" value="0.05292" units="cm"/>
      <inkml:brushProperty name="color" value="#00B050"/>
    </inkml:brush>
    <inkml:brush xml:id="br1">
      <inkml:brushProperty name="width" value="0.05292" units="cm"/>
      <inkml:brushProperty name="height" value="0.05292" units="cm"/>
      <inkml:brushProperty name="color" value="#7030A0"/>
    </inkml:brush>
    <inkml:brush xml:id="br2">
      <inkml:brushProperty name="width" value="0.05292" units="cm"/>
      <inkml:brushProperty name="height" value="0.05292" units="cm"/>
    </inkml:brush>
  </inkml:definitions>
  <iact:action type="add" startTime="23896">
    <iact:property name="dataType"/>
    <iact:actionData xml:id="d0">
      <inkml:trace xmlns:inkml="http://www.w3.org/2003/InkML" xml:id="stk0" contextRef="#ctx0" brushRef="#br0">19775 9686 794 0,'0'0'266'5,"0"0"-108"0,0 0 0 4,0 0-71-1,0 0-44-2,0 0-1 2,1-21 10 0,-47 21 14 0,-5 0 1-3,-8 0-16 3,-11 0-10 0,5 0 5-1,-2 0-7 2,2 7-6 1,-6 7-2-3,1 0-7 2,-5-2-7-4,-5-1-3 1,4-4 1 4,-3-3-12-6,4-1-3 6,7-3 0-4,0 0 0 0,2 0 0 2,6 0 0 9,-3 0 0-15,2 0 0 8,5 0 0-5,5 6 0 0,0 0 0 3,8-1 0-2,-1 1 0 6,4 0 0-2,1-5 0-9,2-1 0 7,6 0 0 0,-1 0 0-2,4 0 0 2,-2 0 0 1,2 0 0-4,-1 0 0 3,-1 0 0 2,-7 6 0-4,4 0 0 0,-6 1 0 4,11 1 0-3,4-3 0 3,8-1 0-3,3 0 0 4,8 0 0-6,3-4 0-2,2 0 0 8,0 0 0-4,0 0 0-2,0 0 0 2,0 0 0 3,0 0 0-5,0 5 0 1,0 12 0 5,0 11 0-3,0 13 0-2,0 14 0-1,0 6 0 8,0-4 0-10,0 2 0 6,0 0 0-2,0-3 0 2,0 5 0-4,0 3 0 3,0 4 0 3,0 3 0-8,0 4 0 5,0 2 0 1,4-1 0-1,-1 1 0-3,5 5 0 8,0-1 0-6,-1 2 0 7,3-8 0-14,-3 1 0 6,5-2 0 0,0-2 0 2,-2 7 0 3,-3-6 0-5,2-5 0 0,-4 3 0-1,-3-5 0 6,1 4 0-3,3 4 0-3,-2-10 0 5,-1-8 0-1,4-11 0-2,-7-4 0-3,3-16 0 5,-3-4 0-2,0-4 0 0,0 1 0 0,0-9 0 6,0-5 0-5,0 2 0-4,0-3 0 3,0 6 0 0,0 5 0-1,0 6 0 1,0 7 0 4,0 1 0-8,0-2 0 5,0-9 0 2,0-9 0-4,0 0 0 1,0-8 0 2,0 2 0-1,0-2 0-2,0 0 0 2,0 0 0 0,0 0 0 1,0 0 0-1,0 4 0 0,10 2 0-2,6 1 0 0,9 6 0 1,2-3 0 3,-2-2 0-6,0 4 0 4,-2-3 0 2,-3-1 0-1,-7 0 0 1,0 1 0-7,0-4 0 7,2 5 0-8,-2-5 0 6,4 3 0 11,-1-2 0-13,4-1 0-4,8 3 0 3,1-3 0 5,7 7 0-6,5-4 0 4,2 1 0 1,8 0 0 2,3 0 0-2,-1-1 0-5,-2 1 0 3,5-1 0-3,4 1 0 5,4-8 0 1,1 3 0-2,0-4 0-3,3 0 0 1,-1 0 0 4,3 0 0-1,-2 0 0-1,-5 0 0-2,6 0 0-1,-9 0 0 1,-3-4 0 5,-2-6 0-5,2 2 0 0,-5 1 0 1,-4 1 0 3,-5 4 0-4,-2 0 0 3,-1-1 0-3,-4 3 0 4,1-4 0-5,3 2 0 1,-1-2 0 8,-1 4 0-6,-5 0 0 0,-4 0 0-5,-1 0 0 4,0 0 0 0,-5 0 0 0,-4-2 0 3,-5 2 0-4,1 0 0 2,-1-3 0 2,-5 1 0-4,-3-5 0-2,-4 7 0 7,-2 0 0-4,0-3 0-2,0 3 0 2,0 0 0 1,0 0 0 2,0-5 0-5,0-8 0 2,0-13 0 2,0-8 0 1,0-11 0-7,0-2 0 5,0-4 0 2,-2 1 0-1,2-7 0-5,0-2 0 3,0-3 0 7,0 0 0-7,0-4 0-4,2-1 0 8,9-2 0-6,-1-4 0 2,-7 0 0 3,-2 0 0-1,-1 1 0-2,0 7 0 0,0 2 0-1,0 2 0 1,3-1 0-2,6-5 0 3,-6-6 0 0,-2-4 0-2,2 0 0 2,4-3 0 2,-4 1 0-6,4 4 0 7,-4 2 0 1,0 9 0-6,-1 4 0-4,1 2 0 5,5 4 0 4,-6-6 0-5,1-6 0 0,-3 1 0 6,0-8 0-2,0-4 0-3,0-2 0-4,0 0 0 5,0 8 0-3,0 11 0 4,0 12 0-2,0 15 0 1,0 4 0-2,0 8 0 7,0 0 0-1,0 5 0-11,0 4 0 6,0 5 0 0,0 0 0 0,0 4 0 2,0 0 0-3,0 1 0 2,0 0 0-3,0-3 0 5,0 5 0-3,0-2 0 0,-5-4 0-2,-14-2 0 6,-10-6 0-3,-11 0 0-2,-11-2 0 0,6 4 0 7,-7 3 0-4,7 3 0-6,3 6 0 5,0 0 0-2,-3 0 0 0,1 35 0 2,-3 35 0 6,0 31-33-8,1 29-84-2,5 25-87 3,30-91-135 0,-1 1-265-1</inkml:trace>
    </iact:actionData>
  </iact:action>
  <iact:action type="add" startTime="26367">
    <iact:property name="dataType"/>
    <iact:actionData xml:id="d1">
      <inkml:trace xmlns:inkml="http://www.w3.org/2003/InkML" xml:id="stk1" contextRef="#ctx0" brushRef="#br0">19827 12964 405 0,'0'0'347'5,"0"0"-143"6,0 0-61-5,0 0-22 0,0 0-34 2,0 0-11 2,0 0-28-4,-80 5 20-1,9 3 22 6,-10 0-14-4,-16-1-11-1,-7-2-14 4,-9 0-16 0,-8 2-14-4,8-2 2 1,2 0-7 5,6-2-5-10,1-3-1 3,8 4-1 5,-1-4 13 1,9 0-9-2,4 3 3-5,5-3 0 4,8 0-3-3,3 0-3 1,4 0-6 3,1 0 2-2,5 0-6-1,7 0 9 2,5 0-9 2,3 0 0-4,15 0 1 0,0 0-1 7,3 0 1-4,5 0-1-2,-6 0-1-5,-2 2 1 9,1 6 0-4,1-5 2-2,3 3-5 3,5-6 2 3,9 3-3-5,7-3-4 1,-3 0 4 1,5 0 1-4,0 0-2 4,0 0 5 0,0 2 0 0,0-2-3-2,0 0 6 2,0 0-5 2,0 0 2-6,0 3 0 10,0 4 0-1,0 6 2-12,0 6-1 4,0 7-1 3,0 2 0 0,0 5 1-3,0 13 3 1,0 1-4 5,0 10 0-4,0 0 2-1,10 1 0 2,-7 2 0 2,0 0-2 2,2 11 0-9,-3 2 4 3,1 5 0 0,-1 13-1 1,4-1-2 4,-1 7 0-6,0 2 4 2,2 0-4 0,-4-1 3 5,-3-2-1-5,3-13 0 1,-3-2 2-3,0 2-2 1,0 1 5 1,0 0-8 6,0-5 0-5,0-11 0-4,0-5 0 3,0-3 0 0,0-1 0 5,0-5 0-2,0-12 0-7,4-13 0 3,-1-14 0-1,0 2 0 3,-2-4 0 2,4-4 0-5,2 1 0 2,-4 3 0 3,7 2 0 0,-6-1 0-2,4 2 0-3,-3 1 0 3,3-3 0-5,-5-4 0 5,1-3 0 2,-4-4 0-4,3 0 0 2,5-1 0 0,4-2 0 4,7 4 0-7,3-3 0-1,7-1 0 6,-2 4 0-5,9-4 0 7,8 3 0-5,8-3 0 1,6 5 0-5,2 0 0 7,-5 2 0-4,-3 1 0 4,-9 4 0-3,-2-9 0 3,-1 1 0-6,5 6 0 2,12-2 0 1,11-8 0 3,3 5 0-2,3-2 0-3,-6 2 0 5,3-1 0-5,-16 1 0 4,3-2 0-1,-3 2 0-1,-4-5 0-1,0 3 0 0,1 0 0 5,0 1 0-6,5-4 0 4,-1 0 0-2,1 0 0 3,-1 0 0-6,-9 0 0 7,-4 0 0 1,-5 0 0-11,-5 0 0 6,2 0 0 2,-3 0 0-3,-2 0 0 2,8 0 0 4,-6 0 0-3,-2 0 0-9,-2 0 0 7,-1 0 0 4,1-4 0-6,-12 1 0 3,-3 0 0 0,-1-2 0 0,-5-1 0-1,0 0 0-2,-1 5 0 7,1-8 0-8,-3 6 0 6,8-5 0 0,-3 2 0 1,-4-5 0-8,9 1 0 2,-4 0 0 5,-5-2 0-5,4-5 0 1,0 4 0 4,1-6 0-4,3-11 0 1,-4 3 0 0,-3-17 0 4,-4-8 0-3,1-7 0 0,-3-8 0-2,0-6 0-1,0-12 0 2,0-10-3 6,0-15 2-7,0-1 0-1,0-14-1 4,0 5 1-1,5-4 1-4,-5 0-1 8,0 10 1-5,0 9 0-1,0 13 0-1,0 10-1 3,0 6 2 1,0 6 0-4,0-3 1 3,0 1-4 3,0 3 2-8,0 2 0 8,0-1-1 1,0 10 2-4,0 2-4-8,0 7 6 7,0 10-4 4,-8-1 2-6,4 1-1 3,-7-1 0 1,3 5 0 2,-2 1-2-2,3 5 3-5,-2 10-4 3,9 10 1-2,-4 4 2 1,1 5-27 7,-1 0-9-11,1 0-28 6,3 5-24 0,0 37-58 1,0-13-52-1,14 1-308-3</inkml:trace>
    </iact:actionData>
  </iact:action>
  <iact:action type="add" startTime="30069">
    <iact:property name="dataType"/>
    <iact:actionData xml:id="d2">
      <inkml:trace xmlns:inkml="http://www.w3.org/2003/InkML" xml:id="stk2" contextRef="#ctx0" brushRef="#br1">26767 9747 626 0,'0'0'263'2,"0"0"-136"5,0 0-26 2,0 0-20-4,0 0-24 4,0 0 6-1,-223 40 4-2,142-24-16 2,-6-3 1 2,-7-5-3-4,-9 1-4 0,-7-7-5 2,5-2-2 2,-2 0-4-4,10 0-8 0,0 0 10 4,10 0-2-4,3 0 0 3,-2 0-8 1,10 0-2-6,0 0-2 6,4 0-3 1,4 0 5-6,-5 0-12-2,-1 0 3 7,-10 0-8-4,-3-7 4 0,3 3-1 5,-2 4 8-4,5 0-3-1,-1 0-8 3,5 0 6-2,-1 0-13-1,-8 0 0 2,1 9 0 1,-11-4 0-4,-4-2 0 3,-2 4 0 6,2-7 0-8,9 7 0 0,4-1 0 2,3 0 0-2,9-4 0-2,-5 1 0 4,7 5 0 3,-2 4 0-8,-3-2 0 6,-2 2 0 4,9-1 0-6,-1-4 0 0,3 1 0-1,4 1 0 0,0 1 0 0,-5 2 0 5,10 4 0-5,-7-2 0-1,7 0 0 4,4 1 0-1,5-4 0-1,11-9 0 4,-4 2 0-5,3-4 0-3,-5 0 0 5,-5 0 0 3,-1 0 0-4,1 0 0-1,5 0 0 2,8 0 0 0,9 0 0-1,5-6 0 0,6 0 0 1,2 3 0-1,-2 3-5 2,-3 0 3 1,7 0 1-3,-2 0 0-1,-2 0-2 0,-5 0-2 3,-1 0-2-5,-8 0-1 7,1 0-3-1,5 0-9-7,6 0 6 3,7 0 7 4,6 0-15-2,5 0-3-2,-4 0 21 2,-4 3 3 1,0 5 1-4,-3 1 0 3,-3 2 0 3,4 1-3-8,4-7-13 5,-2-3-1 2,8 2-6-4,-7-4 1 0,9 6 5 2,-4 7 15 0,-6 4 2-2,-3 5 2 6,-3 1 1 0,-1 1-3-8,1-4 0 0,1-5 2 4,5-1-4-2,4-7 2 0,2-7 0 4,4 0-4-2,0 0-2-2,-3 4 1 2,-3 20 5 2,-1 11 1-6,3 16-1 4,-1 11 9 2,1-3-8-6,1 2 5 5,2-1 1 1,1-1 3-4,0 8-1-1,0 5-3 9,0 13 3-4,0 9-4-9,0 9 11 5,0 4-7 4,0-1 13-5,0 3-13 1,0-12 3 4,0 4 9-3,0 3-11 1,1-3-5-1,6 0 0 2,-1-8-1-4,1-14 1 3,5-11 8 1,-1-22-13-4,3-14 10 5,-4-13-2-2,3-6-7-2,3 0 2 2,1 1-2 0,3 3 2-2,1 8-1 3,-3 4-1 1,3-1-1-8,-4 9 5 7,-2-1-3 4,-1-3-4 0,-5 3 2-13,0 2 0 6,-2 3 0 0,3-1 0 0,-7 0-1 2,4-15 1 2,-3-16 3-7,1-4-2 9,-4-5-2-3,-1 0 0 0,10 0-2-3,3 0-2 1,8 0 5-3,11 0 1 4,2-12-1 4,10-5 3-10,2 4-3 7,5-2 6 0,3 1-6-3,5 6 5 4,9 1-2 0,5 6 4-2,-2 1-7-3,6 0 0 2,-1 0 0 3,-2 0 0-5,6 0 0 1,-9 0 0 1,1 0 0-1,0 0 0 2,-3 0 0 3,-1 0 0-8,-7 0 0 6,9 0 0 1,-1 0 0-7,5 0 0 6,6 0 0 4,1 0 0 0,-1 1 0-13,-3 6 0 7,-3-7 0-1,-8 5 0 2,-2-2 0-1,3-1 0 2,-1 1 0-3,3-3 0 1,-3 0 0 5,4 0 0-8,-6 0 0 1,-4 4 0 8,4 1 0-6,-3-2 0-4,10 3 0 7,-3-4 0 4,2 5 0-7,-6 1 0-7,1 1 0 10,1 1 0-6,-3-2 0 2,5 4 0 5,2-4 0-5,1 1 0 3,1-1 0-3,-1-1 0 4,2-7 0-5,-1 0 0 3,0 0 0 0,0 0 0-3,0 0 0 3,2 0 0 6,0 0 0-3,3 0 0-9,-3 0 0 5,-2 0 0 0,-4 0 0-5,-4 0 0 13,-2 0 0-9,-5-4 0-1,-1-7 0 0,-6 0 0 5,2-1 0-4,-9 1 0 5,2 6 0-6,-6-1 0 5,-1-3 0-6,4 1 0 5,-1-1 0-2,2-4 0-1,-2 1 0 3,-1 1 0 1,-6-3 0-7,-5 6 0 5,-3-7 0 3,-4 1 0-4,-7 6 0 1,0-4 0 2,1 7 0-1,0-4 0-5,-2 4 0-1,2 2 0 9,-6-2 0-8,-5 0 0 6,3 5 0-1,-5-3 0 0,-1-1 0-6,1 2 0 4,-3-6 0 1,4-7 0-2,-1-7 0 2,0-6 0 6,4-6 0-4,-4-5 0-9,-3-8 0 9,0-10 0-5,0-14 0-1,0-11 0 7,0-10 0 1,9-11 0-3,-1 2 0-6,7 0 0 3,-3 7 0-1,-2 1 0 4,-7 3 0 3,-3-6 0-5,0-1 0-4,0-1 0 7,0 4 0-5,0 13 0 5,0 10 0-3,0 16 0 0,0 4 0-1,4 3 0 0,5-3 0 6,-6-6 0-8,-2-10 0 9,-1-8 0-6,0-7 0-5,0 1 0 7,0 3 0-2,0 12 0 1,-1 13 0-2,-8 12 0 5,4 11 0-4,-5 3 0-1,2-2 0 0,-1 1 0 4,-6-3 0-5,1-2 0 3,1 1 0 2,0 8 0-2,6 4 0-3,-2 6 0 1,7 5 0 8,-5 7 0-7,-1 0 0-4,-17-1 0 8,-7-1 0-8,-9 4 0 5,-2 0 0 0,-1 0 0 1,7 0 0-1,-2 0-59 1,8 0-43-3,31 0-65-2,0 0-86 6,3 0-217-1</inkml:trace>
    </iact:actionData>
  </iact:action>
  <iact:action type="add" startTime="32939">
    <iact:property name="dataType"/>
    <iact:actionData xml:id="d3">
      <inkml:trace xmlns:inkml="http://www.w3.org/2003/InkML" xml:id="stk3" contextRef="#ctx0" brushRef="#br1">32990 9440 596 0,'0'0'277'2,"0"0"-149"6,0 0-26-2,0 0-20 2,0 0-28 2,0 0 0-4,0 0 1 0,-43-9 17 4,1 12-23-4,-10-1-19-1,4-2 0 6,-12 0 1-5,-1 0 10 2,-2 0-20 0,-1 0-2-2,3 0-7 2,-4 0 13 0,-2 0-9-1,-11 0 20 1,-6 0 0-1,0 0-16 3,-8 0 9-4,1 0-18 0,1 12 8 5,-7-2-9-3,3 2-1 0,1-3-3 3,-1 2 3-10,7-3 1 6,9-1-1 5,2 3 6-3,8-7-6-6,-7 1 6 6,-2-4-1-4,4 0-2 1,-9 0-7 3,-2 0 4-1,1 0-2-1,3 0-5 1,2 0 4-2,9 0-3 3,0 0 8-1,11 0-7-3,2 0 2 3,1 0-4 1,-2 0 3 2,-1 1-2-3,-8 6-1-4,-8 3 2 4,-9-1-1-2,-2-1-3 1,-7 2 1 6,1-3 2-3,7-1-2-10,0 0-2 12,10-1-2-8,7 1 2 2,5-4 0 4,1 3-1-6,1-1 1 4,0 2 2 1,-11-1-2 0,-6 4 4-5,3-1-5 11,-9 4 2-4,3-1 0-7,2-2-1 1,-2 4 0-1,9 1 0 3,11 3 1 1,0 1-1 0,11 1 2-2,8-6 0 4,9 2 1-4,3-6-4 0,-1-1 2 2,-2 1-1 2,0-1-4-4,-1-3-4 3,5 1 8-3,4-4-4 2,14 2 5-3,5-4 1 3,5 0 1 3,0 3-2-2,0 4 1 3,0 8-1-12,0 7 0 7,0 3-1 0,0 4 0 1,0-8 1-1,0 5 0 2,0-1 0 0,0 4 1-1,0 6-1 0,7 9 0-4,1 6 0 3,-3 9 0 1,1 2 2-1,-4 7-2 1,1-1 0 2,5 1 6-4,-6 7-4-1,5 7 2 7,-4-2-3-5,0-5 5 3,-2 4-3-5,-1-1 0-1,6 7-2 4,-3 5 0 3,0-4 1-3,-3-2 2-3,1 1-4 1,-1-5 0 3,0 5 0-4,0-2 0 7,0-7 0-4,0-6 0-2,0-3 0-2,3 7 0 4,9 7 0 1,-1 3 0-4,5-11 0 6,-3-5 0-6,2-14 0 3,-2-5 0 0,-3-10 0-2,-3-8 0 6,-4-11 0-4,2-9 0-2,-1-5 0-1,-3-3 0 2,2 1 0 2,2-2 0-2,0 3 0-1,6 5 0 5,0 0 0-6,1 0 0 1,5 2 0 5,2 0 0-6,1 2 0 3,17-1 0 2,7 0 0-4,13 5 0 4,7-4 0-2,0 6 0-1,-1-6 0-3,-2-1 0 3,3-6 0 7,8-1 0-7,10-4 0-4,13-2 0 5,17 0 0-1,14 0 0-2,12 0 0 6,-3 0 0-6,-6 0 0 3,-15 0 0 1,-11 0 0-4,-4 0 0 4,-2-2 0-1,3-6 0 1,4-7 0-5,2 8 0 4,4-3 0 0,0 10 0 5,5 0 0-6,-2 0 0 5,-5 0 0-11,3 0 0 4,-4 0 0 6,2 0 0-7,-5 0 0 4,3 0 0 1,-5 0 0-3,-5 0 0 1,-4 0 0 0,-2 0 0 5,5 0 0-10,5 0 0 10,8-11 0-4,-11 2 0-2,5-1 0-2,-9 1 0 7,-8 1 0-6,-11 3 0 1,-5 5 0 7,-2-3 0-6,0 3 0-1,-3-6 0 0,2 0 0 1,-3-3 0 0,3 1 0 2,-8-4 0 2,-8 4 0-3,-1 0 0-4,-7 3 0 2,-6-4 0 3,-2 3 0-4,1-5 0 4,0 3 0-2,-2-4 0 3,-7 2 0-6,1 0 0 4,-9 3 0 0,1 0 0-1,-3 2 0 0,-8 0 0 2,1-2 0-3,0 3 0 3,-4-10 0-1,3-4 0-2,0-7 0 4,-5-14 0 0,2-8 0-3,-6-19 0-2,0-12 0 2,0-14 0 0,0-5 0-1,0-9 0 5,0 2 0-6,0-7 0 6,0 3 0-3,0 0 0 0,0 13 0-5,0 14 0 5,0 5 0-1,0-1 0 1,0-4 0-1,0-3 0 2,0-2 0-2,0 0 0-1,0 5 0 5,0-3 0-6,0-1 0 4,0 3 0-1,0 7 0 0,0 5 0-1,0 8 0-3,0 15 0 8,0 3 0-6,0 9 0 1,0 1 0-2,0-5 0 8,-13-8 0-9,-2-2-3 3,-1-5-1-1,0 1 1 5,5 2 2-4,-1 13-1-1,8 6 1 1,1 10 2 0,-7 5-1 2,-3-3 0-2,-5 0 0-1,-11-2-1 5,2 3 0-2,-7-4 1-3,1 3 0 2,-9 3-2-2,-10 4 4-1,-12 1 3 5,-8 9-2-5,-7 3-3 3,-3 0 1 0,9 0 1 0,-2 0-2-2,8 15 0 2,0-4 0 5,11 6-1-8,-2 3-3 5,1-10-67-8,-3-6-80 8,47-4-148-3,10 0-169-2</inkml:trace>
    </iact:actionData>
  </iact:action>
  <iact:action type="add" startTime="35722">
    <iact:property name="dataType"/>
    <iact:actionData xml:id="d4">
      <inkml:trace xmlns:inkml="http://www.w3.org/2003/InkML" xml:id="stk4" contextRef="#ctx0" brushRef="#br1">27263 12992 311 0,'0'0'209'3,"0"0"-28"5,0 0-70-3,0 0-34 4,0 0-16-1,0 0-24-1,0 0 6-1,-24-3 7 6,-8 3 25-4,-9 0-13-3,-4 0-2 3,-11 0-11-2,-4 5-5 2,-7 3-12 0,-2 1-6-2,-8 2 7 2,-1-2-7 0,-12-7 6 2,-4-2-6-6,0 0-7 11,-7 0 5-11,9 0 2 4,-5 0-4-3,-1 0 1 1,4 0 8 4,7 0-14-4,3 0 8 2,2 0-2-2,11 0-2 3,1 0-11-2,6 0 8 0,8 0-7 0,-1 0 4 2,8-2-3-1,-3-7 5-3,5 3 1 3,-2-1-10 4,0 4 7-4,-3-2-13 6,5 5 8-13,2 0-4 3,0 0 8 4,-3 0-8-3,4 0 5 5,-9 0 4-3,10 0-3 0,-5 0-5-1,3 0-4 6,2 0 4-2,-5 0-4-6,4 0-4 2,-5 0 1 0,-3 0 0 2,-2 0-1 1,-8 0 2-4,1 0-2 6,0 0 2-6,2 0 6 3,2 5-5 0,3 3 3-2,4-3-4 3,3-2 0-1,5-3-1-3,2 4 0 5,-1-4-1 2,1 0 3 1,-8 3-3-12,-7-3 3 4,-2 2-1 0,1-2 0 3,-1 0-2-1,1 0 0 0,0 0 1 3,9 0 0-4,-3 0 1 3,10 0-3 1,-1 0 4-7,-2 0-3 5,-1 0 2-2,-4 0-2 5,-5-2 1-3,-10-5 0 3,-3 4 0-10,-2 3 2 6,-8 0 1 1,8 0-2 1,1 0 3-4,9 0-4 3,3 0 3 1,10 0-3-2,2 0-1 0,-2 0-2 0,4 0 1 4,1 0 0-6,-4 0 0 4,-4 0 0-4,-8 0 4 3,-5 0-2 1,-11 0 0-4,1 0-3 8,7 0-4-7,7 0 0 4,17 0 1-8,6 0 2 9,8 0 1-7,-3 0 2 7,0 0-2-4,-10 0 6-3,-4 0-6 4,-4 0 1 0,-3 0-10-1,0 0-3 0,10 0 14 6,12 0-17-5,9 0 1-2,11 0 16-3,-1 0 2 5,2 10-1 0,-9 3 0-3,-8 8 3 4,0 9-2 2,-2 0 1 0,5 2-1-6,7-5-1 2,1 2 0-3,3-7-3 4,-3 6 1-2,8 6 2 6,-6-1-3-4,6 13-1-4,-2 5 4 4,1 1 0-2,6 8 0 7,0-1 0-8,0 0 2-1,0 0-1 4,6-2 0 4,6-2 2-5,1 1-1-1,0 3-2 1,-3 3 1-1,2 0-1 4,1 2 1-6,-2 5 1 4,1-5 1 0,1 0-2 0,0-2 7 2,-6-3-6-7,-7 9 8 6,0-1-9-2,0 3 0 0,0-1 1 1,0-11 2 4,0-7 6-8,-7-7-4 4,1 1 1-2,-1 4-3 2,5-2 6 0,0 4-9-2,2-1 12 3,0 1-5 0,0-8 1 2,0-3 0-4,14 6 1-2,15-1-7 2,-4-4-3 0,-2 2 0 0,-3-9 0 1,-7-6 0-2,-7-4 0 2,-5-7 0 1,-1-5 0 3,0-9 0-1,6-1 0-1,-3-2 0-5,-3 0 0 5,3 0 0-5,1 4 0 1,14 2 0 1,5-6 0 1,10 5 0 2,1-3 0-7,3 4 0 6,2 1 0-2,2-2 0 1,5 3 0 1,1-3 0-4,9 4 0 3,10-1 0 0,9-5 0-1,12 4 0 0,4-7 0 4,-1 0 0-1,-4 0 0-7,-4 0 0 4,-5 0 0 0,3 0 0 3,4 0 0 0,6 0 0-5,7 0 0 0,10 0 0 6,6 0 0-8,-8 4 0 5,-1 2 0 0,-11 1 0 0,1-5 0-1,-7 1 0 0,0-3 0 1,3 0 0 1,-6 0 0-4,-7 0 0 3,2 0 0 5,-8 0 0-6,-1 0 0 2,1 0 0-6,-1 0 0 3,-2 0 0 2,-7 0 0-2,2 0 0 3,-3 0 0 1,-1 0 0-1,-5 0 0-3,2 0 0-1,4 0 0 2,-2 0 0 1,9 0 0-2,-2 0 0 2,7 0 0 1,-1 0 0-1,3 0 0-2,6 0 0 1,-5 0 0 2,1-5 0 1,3-4 0-1,0 1 0-4,-7-7 0 3,-4 2 0-1,2 1 0-3,-6-6 0 5,5 11 0 2,5-3 0-3,6 5 0-3,1 0 0 0,-6-2 0 4,7 2 0 1,-6-8 0-2,-5 1 0-1,6 1 0-3,-9 8 0 4,-8 0 0 0,-4 3 0-2,1 0 0 6,-4-2 0-5,-5 2 0-1,2-3 0 0,-7 1 0 1,-7-5 0 4,-1 1 0-6,-6 2 0 3,-4 1 0-2,-2-1 0 3,3-2 0-5,-3 4 0 5,0-6 0-1,-2 4 0 0,-4-1 0 0,2 2 0 0,1-2 0 2,1-7 0-3,2 2 0-2,-3-3 0 2,3 0 0 0,-5-8 0-1,2 1 0 5,-4-12 0-2,-2-7 0-5,-4-8 0 5,-2-14 0-2,0-1 0 0,-3 5 0 1,-2-18 0 2,-3 6 0-5,4-12 0 6,-4-10 0-5,0-1 0-1,0-6 0 1,0-7 0 2,0 0 0 4,0 2 0-4,0 6 0 0,0 11 0-2,0 11 0 0,-9 4 0 0,-4 9 0 3,0 6 0-4,3 6 0 6,-3 8 0-3,6-1 0 0,0 2 0-3,1-3 0 1,3 0 0 3,0-1 0-4,-4-2 0 4,4-2 0 1,3 7 0 4,0 3 0-13,0 6 0 4,0 4 0 2,0 4 0 1,0 3 0 0,0 2 0-1,0 1 0 0,0-1 0 2,0 3 0-4,0-3 0 4,0 0 0-2,0 3 0-1,0 3 0 2,0 6 0 4,0 5 0-5,0 1 0 3,0 2 0-5,0 0 0 1,0 0 0 0,0 0 0 2,0 0 0-2,0 0 0 4,0 0 0 0,0 0 0-4,0 0 0 0,0 0 0 1,0 0-80 1,0 0-42-3,0 20-97 8,0-3-109-7,0 7-639 1</inkml:trace>
    </iact:actionData>
  </iact:action>
  <iact:action type="add" startTime="42874">
    <iact:property name="dataType"/>
    <iact:actionData xml:id="d5">
      <inkml:trace xmlns:inkml="http://www.w3.org/2003/InkML" xml:id="stk5" contextRef="#ctx0" brushRef="#br2">19900 16988 456 0,'0'0'326'5,"0"0"-160"4,0 0-55-5,0 0-6 5,0 0-25-1,0 0-2-2,0 0 7 2,40 9-15 0,17-36-9 0,11 0-16 0,16-7 4-2,9 0-4 2,17 3-7 0,3 0-2 0,-4 7-3-2,-9 4-5 1,-19 8-8 5,-19 4 6-7,-18 8-7 5,-18 0 4-2,-18 0 0 7,-3 0 1-14,-5 0-12 2,0 0-2 6,0 0-6-3,-13 0-2 0,-54-7-2 2,-39-20-2 0,-30-13 2 0,-16-16 2-2,4-2 8 3,2-5-6-1,15 4-1 1,21 12-3-3,23 10 0 5,26 12 0 1,20 12 3-9,23 6-6 3,10 5 5-2,8 2-4 4,0 0 4 0,0 0 4-1,0 2-4 0,39 43 3 4,12 26-3-6,19 13 0 6,5 6-2-2,2-2-2-5,6-7 1 4,-12-12 2-1,-2-2 1-1,-11-15-2 1,-9-8 7 2,-8-7-3-1,-10-12 10 1,-11-8-7-1,-7-10-3-1,-10-5-4-1,-3-2 0-2,4 0 0 5,-4 0 0 2,7 0 0-3,5-2 0-1,5-41 0 0,7-25 0-2,-7-21 0 1,-1-21 0 4,-6-23 0-4,-10-3 0 3,0 3 0-2,0 21 0-1,0 36 0 2,0 24 0 2,0 30 0-4,0 17 0 0,0 5 0 2,0 0 0 0,0 0 0 0,0 0 0-2,-14 0 0 2,-18 9 0 1,-13 22 0-3,1 16 0 6,-8 19 0-4,-9 28 0 2,0 14 0-8,-3 21 0 4,5 8 0 1,3 2 0 5,8-10 0-6,-2-24 0 0,10-26 0 0,14-27 0 3,5-22 0-2,11-22 0-1,7-5 0 7,3-3 0-9,0 0 0 2,0 0 0 1,3-3 0 4,31-30 0-6,12-9 0 2,5 5-94 0,-8 20-116 3,-27 17-114-6,-9 0-239 4</inkml:trace>
    </iact:actionData>
  </iact:action>
</iact:actions>
</file>

<file path=ppt/ink/inkAction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1-23T16:04:29.589"/>
    </inkml:context>
    <inkml:brush xml:id="br0">
      <inkml:brushProperty name="width" value="0.05292" units="cm"/>
      <inkml:brushProperty name="height" value="0.05292" units="cm"/>
    </inkml:brush>
  </inkml:definitions>
  <iact:action type="add" startTime="8716">
    <iact:property name="dataType"/>
    <iact:actionData xml:id="d0">
      <inkml:trace xmlns:inkml="http://www.w3.org/2003/InkML" xml:id="stk0" contextRef="#ctx0" brushRef="#br0">18270 11100 140 0,'0'0'248'4,"0"0"-94"3,0 0 22 4,0 0-19-5,0 0-16 0,0 0-31 3,0 0-21 0,0 0-25-5,0 0-7 5,0 0-3 0,0 0-12-2,0 0 10-2,0 0-6 5,0-6-9-2,3-13-10-2,9-4 5 2,4 1-16 0,0-7 5 0,1 4 2-2,-1-3-4 1,4 0 1 2,1 3-4-3,-3-1-2 2,4 2-5 0,-3-3 1 0,1 3-7 1,4-2 6-2,-4 2-2-1,3-8-3 0,2 2 1 3,-5-2 2 2,5 2-2 2,2-2-4-12,-7 5 4 4,4 2-1 4,0-7 9-4,1 4-10 2,0 0 3 3,-1-2 1-3,-1 5-5 4,1-1 2-6,5 0 0 4,-5 1 2 0,7 1-6-8,2-6 6 10,-5 6-6-4,3-4 3-1,-3-1-1 2,1 4-2 0,1-1 3-2,1 5 0 7,-1-6 2-5,4 5-2-1,-3 0 0 1,1-1-2-5,2 4 8 5,2-1-5-3,-1 6 1 4,1-6-2 0,5-3-2-4,2 6 0 4,3-5 1 3,1 3-4-2,1 2 4-9,1 1-1 4,-6 1 0 5,-5 5-2-3,-3 1 1-2,-3-3 0 6,7 3-2-6,-1-2 2 6,2-1 0-3,7-1 0-1,-1-3 0 4,8-2 0-9,-4 1 1 5,1-1 1 2,1 5-4-2,-4-2 2 1,4-4 0-1,-2 2 1-1,-1 4-1 1,2-4 0 6,-4 0 0-8,-2 3 1 0,-1-2-1 6,1 7 1-7,-6-4-1 4,-1 10 0 0,1-3 0 0,-3 0 1-2,2 1-1 0,1 1 0 5,1 4 0-5,-3 0 0 1,2 0 4 1,-3 0-2 0,-4-2-4-1,-2 2 3 0,-2 0-3 1,-2 0 3-3,-1 0-1 5,-1 0 0-1,1 0 0-3,1 0 4 1,-6 0-4 0,3 0 0 1,4 0-1-2,-7-4 1 3,5 2 0 1,-2-1 0-1,-6 1-1 1,-1 2 1-4,0-2-1-1,-4 2 2 0,-1 0 2 1,4 0-3 4,-2 0-1-4,0 0 0 2,-6 0 1 0,3 0 0 0,-3-5 1-2,-4 5-3 2,-3 0 3 0,0 0-1-1,0 0 0 0,0 0 0 3,0 0-1-6,0 0 1 5,0 0-3 0,0-3 0-2,0-7 1-2,-30-2-1 4,-12-5 1 0,-9 4 4-5,-7-2-2 7,-1 1 1-1,-2 0-2 3,0 3-1-12,1 1 2 5,4 1 0 3,8 3 0-4,12 4-1 2,8-1 2 1,5 3-1-2,7 0 3 2,3 0-3 2,6 0 0-3,-2 0 0-1,8 0 0 1,1 0 1 2,0 0-1-3,0 0 1 1,0 0-1 3,0 0 1-4,0 0 5 1,16 0-5 2,21 0 1 0,10 0-2-4,9 0 0 2,5 0 1 3,3 0 0-5,6 3-2 13,-7 1 3-18,1 9-3 7,-3-8 4-2,-9 3-2 3,-7 0-1 0,-6-2 1 0,-11-1 1-2,-8-5 1 7,-7 3 2-7,-6-3-5-2,-4 0 1 5,-3 3-1-3,0 3 11 0,0 8-7 2,-23 5 5 3,-32 13-5-6,-17 2-3 2,-5 3 1 3,-3-5-2-3,3 5 7-1,9 0 0 3,9-6 5-2,8 0-4-1,18-12 5 2,6-5-8 2,16-5 0-6,4-7-4 4,7-2 0 2,0 6-2-4,0-3-1 0,0 8 0 3,0 6-41 0,0 15-49-1,7 18-119-1,-3-19-102 3,1 4 134-5</inkml:trace>
    </iact:actionData>
  </iact:action>
  <iact:action type="add" startTime="10918">
    <iact:property name="dataType"/>
    <iact:actionData xml:id="d1">
      <inkml:trace xmlns:inkml="http://www.w3.org/2003/InkML" xml:id="stk1" contextRef="#ctx0" brushRef="#br0">19884 11086 531 0,'0'0'244'5,"0"0"-67"4,0 0-36-3,0 0-27 2,0 0-32-2,0 0-3 4,16 42-21-4,-14-46-19 2,7-37 3 0,4-12 22-2,-6-11-21 2,9-12-13 0,-3-13-10 0,1-8-7-3,0-16 0 4,2-2-8-1,1 12 0 1,-1 18 1-4,-1 25-1 3,1 25 7 0,1 11-2 0,2 14 13-2,1 7 2 7,1 3 12-5,3 0-19-2,4 22 2 0,-4 15-10-1,0 8-2 3,-7 2 0 0,-11 2 0-2,-6-4-2 5,0-4-5-1,0-9 1-4,-26-7-1-3,-5-5-2 5,-2-7 0 0,-5 2 0 2,6-6 0-6,2 1-1 9,4-2 1-6,14-1 0 0,-1-5-1-3,10-2 4 5,3 5 3-2,0 7-3-2,0 6 2 5,21 9-2-1,15 7-1-2,4 3 5-2,4 10 11 4,2-2 6-3,-2 3-5 2,-7-9-5 0,-8-11-7 2,-13-7-1-1,-7-14-4-4,-9-4-2 1,0 0-6 0,0-3-34 2,0 0-49 2,3 0-47-4,10 0-59 0,-9 0-67 4,4 0-311 0</inkml:trace>
    </iact:actionData>
  </iact:action>
  <iact:action type="add" startTime="11518">
    <iact:property name="dataType"/>
    <iact:actionData xml:id="d2">
      <inkml:trace xmlns:inkml="http://www.w3.org/2003/InkML" xml:id="stk2" contextRef="#ctx0" brushRef="#br0">20679 10939 655 0,'0'0'283'6,"0"0"-91"0,0 0-79 2,0 0-25 0,0 0-54 0,0 0-26-3,48 142-8 6,-48-125-8-6,0-9-62 1,0-8-83 5,0 0-218-5</inkml:trace>
    </iact:actionData>
  </iact:action>
  <iact:action type="add" startTime="11681">
    <iact:property name="dataType"/>
    <iact:actionData xml:id="d3">
      <inkml:trace xmlns:inkml="http://www.w3.org/2003/InkML" xml:id="stk3" contextRef="#ctx0" brushRef="#br0">20755 10622 548 0,'0'0'263'0,"0"0"-95"8,19-146-74 0,-19 135-38-1,0 8-34-1,0 3-17 5,0 0-3-5,0 0-2-1,0 6-50 3,10 17-111 2,-7-12-169-4,-2 4-287 2</inkml:trace>
    </iact:actionData>
  </iact:action>
  <iact:action type="add" startTime="11897">
    <iact:property name="dataType"/>
    <iact:actionData xml:id="d4">
      <inkml:trace xmlns:inkml="http://www.w3.org/2003/InkML" xml:id="stk4" contextRef="#ctx0" brushRef="#br0">20952 11086 579 0,'0'0'167'2,"0"0"-57"4,0 0 23 3,0 0-39-4,0 0-19 4,72-149-26-1,-54 124-7 0,-2 5-14-3,-2 10 1 3,2 7 2 1,2-1-11-1,0 4 0-2,-6 0 10 4,1 15 5-4,-4 18-24 0,-5 1-6 4,-4-3-5-4,0-2-2 2,0-10-4 0,0-6-21-3,0-10-41 7,0-3-35-6,0 0-38 4,0-3-87-4,6-14-144-1</inkml:trace>
    </iact:actionData>
  </iact:action>
  <iact:action type="add" startTime="12321">
    <iact:property name="dataType"/>
    <iact:actionData xml:id="d5">
      <inkml:trace xmlns:inkml="http://www.w3.org/2003/InkML" xml:id="stk5" contextRef="#ctx0" brushRef="#br0">21707 10783 220 0,'0'0'197'6,"0"0"-123"2,0 0 23-3,0 0 34 3,0 0-42 2,0 0-12-3,0 0 7-3,7-23-13 6,-7 23-8-3,-20 0 3 1,-13 0-19 0,-11 0-8-2,1 16-5 2,-4 8-6-2,0 6 7 6,6 4-6-6,8 1 3 5,7 3-11-6,13 1-5-1,11-2-5 4,2 2-3 1,9-8-3-2,40-5-2-1,15-9 1 2,2-17-4 0,1 0 0 1,-3-23 2-4,-5-28 0 6,-4-16-2-3,-8-18 0 4,-4-15 0-12,-6-21-1 7,-17-11 1 1,0 3 0 0,-14 16-1 0,-5 29 2-2,2 30-3 3,-3 24 3-2,0 15-2-1,0 10 2 2,0 5-1 0,0 0 4 0,0 0 4 0,0 0 2-2,-3 22-7 2,-8 13 2-1,-2 14-1 1,1 25 9-1,1 23-1 1,-2 18 1-1,-8 1-5 0,2-5 1 1,-1-19-2 0,-2-20-6 1,1-11-1-3,3-21 0 1,11-14-1 1,-2-8-7-2,9-16-13 1,0-2-29 3,0 0-34-4,0-20-64 1,26-26-40 3,-13 19-149-5,0 2-374 6</inkml:trace>
    </iact:actionData>
  </iact:action>
  <iact:action type="add" startTime="12948">
    <iact:property name="dataType"/>
    <iact:actionData xml:id="d6">
      <inkml:trace xmlns:inkml="http://www.w3.org/2003/InkML" xml:id="stk6" contextRef="#ctx0" brushRef="#br0">22309 9942 418 0,'0'0'218'6,"0"0"-32"0,0 0-86 0,4 146-6 2,-8-50-15 0,-11 8-16-3,7 2-1 4,-4 2-14-1,-5-2-2 0,2-2-7 0,-1-5-7-2,0-10-10 2,-1-8-7 0,7-10 1 0,4-14-9-2,1-18-3 2,5-14-4 1,0-10 0-2,0-15-3-1,0 0-16 2,0 0-52 0,0-34-51-2,21-4-33 2,-18 20-74 0,-2 6-142 0</inkml:trace>
    </iact:actionData>
  </iact:action>
  <iact:action type="add" startTime="13235">
    <iact:property name="dataType"/>
    <iact:actionData xml:id="d7">
      <inkml:trace xmlns:inkml="http://www.w3.org/2003/InkML" xml:id="stk7" contextRef="#ctx0" brushRef="#br0">22458 11000 296 0,'0'0'311'1,"0"0"-157"6,0 0-47 2,0 0-42-3,159-110-28 2,-141 76-11 0,-7 6 3 1,-9 8-9-4,-2 10-13 4,0 3-4-2,0 7 0 1,-9 0 5 0,-15 0 21-2,-4 7 10 2,-1 8-11 0,4 7-3 0,2 5 3-2,7-7 5 3,9 10-1-2,7-3 5 1,0 0 6-2,0 3-17 3,0-5-1-2,4 1-8-1,20-6-14 7,5-4-2-11,1-5-2 8,3-2-22 2,4-6-37-1,-7 0-41-10,-8-3-27 4,-3 0-64 5,-9 0-138-2,-10 0 40-2</inkml:trace>
    </iact:actionData>
  </iact:action>
  <iact:action type="add" startTime="13518">
    <iact:property name="dataType"/>
    <iact:actionData xml:id="d8">
      <inkml:trace xmlns:inkml="http://www.w3.org/2003/InkML" xml:id="stk8" contextRef="#ctx0" brushRef="#br0">22773 11083 104 0,'0'0'179'3,"0"0"-33"6,0 0 7-3,0 0 38 2,0 0-76 0,36-174-10-2,-36 140 8 2,0 4-32 0,7-2 8 0,5 2 1 0,-1 1-29-2,5 2-16 2,2 4-10 0,5 3-7 0,-3 8-10-2,13 7-4 3,1 3-3-2,8 2-3 1,3 0-6-3,5 0-2 4,4 0-3 1,-2 0-11-7,-8 0-28 6,-12 10-51-1,-8 14-51 0,-24-13-50-2,0 6-317 2</inkml:trace>
    </iact:actionData>
  </iact:action>
</iact:actions>
</file>

<file path=ppt/ink/inkAction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1-23T16:04:29.589"/>
    </inkml:context>
    <inkml:brush xml:id="br0">
      <inkml:brushProperty name="width" value="0.05292" units="cm"/>
      <inkml:brushProperty name="height" value="0.05292" units="cm"/>
    </inkml:brush>
  </inkml:definitions>
  <iact:action type="add" startTime="5369">
    <iact:property name="dataType"/>
    <iact:actionData xml:id="d0">
      <inkml:trace xmlns:inkml="http://www.w3.org/2003/InkML" xml:id="stk0" contextRef="#ctx0" brushRef="#br0">8086 10842 376 0,'0'0'263'7,"0"0"-79"2,0 0-47-4,0 0-35 4,0 0-25-2,0 0-4 1,0 0-18-2,0 0-14 2,0 12-16 0,0-19-3 0,0-15 26-2,0-9-7 4,0 3-19-4,0-1 3 2,0-2-6-1,0 0-3 3,0-2 8-5,4-4-9 4,5 5 3-4,1-2-10 3,-3 2 7 0,3 1-5 0,-2 0 1 0,2 4-3 1,-3-2 7-4,5 1 0 5,-5-1-5 0,6 2 0-5,-3 1-7 5,0 2 2-5,-2-3-4 2,3 3 11-1,-2-4-11 3,4 2 8-2,0 1-3 2,-3-1-1-5,3 7 6 5,3-1-4-2,-1-2 6 1,8-1-2-2,0 1 6 2,0 0-8 1,2 0 6 2,2 2-6-3,2 1-2 5,2 1 2-12,-2-2 0 3,-2 1 1 2,7-1-8 5,-4-2 1-2,6-2-1-4,2-1 7 0,1 0-8 4,2 0 2-1,-8-1-2 3,6 8-1-5,-7-2 1 2,4 5 1-1,-4 3 2-1,-3 5 2-1,3-3 4 4,0 3-9 2,0-3 3-4,0 3-3-2,0-2-1 1,4 5 1 4,-4-6 1-1,1 5 1-2,-5-1-3 0,-4-3 3 0,-3 7-1-1,-10-1 5 0,-8 1-6 3,3 2 1-1,-6 0-2 1,3 0 0 0,-3 0 0-1,0 0 2-3,0 0 0 1,0 0-1 0,0 0 4 3,0 0-2-2,0 0 7 3,0 0-10-1,0 0 0 0,0 0 2-3,0 0-2 0,0 0-1 0,0 0-1 0,0 0 1 4,0 0 2-2,0 0-3-4,0 0 2 5,0 0-1-2,0 0-4 0,0 0 4 1,0 0-2 0,0 0-2 0,0-7 5-3,0-3-4 3,-20-7 3 1,-7-6 2-2,1 1-2-1,6 2 1 5,0 3 0-6,10 3 0 4,-1 5 0-2,4 4-1-1,4 3 0 3,-3-5-1-2,4 7 4-1,-3-3 2 2,5 3-1 1,0 0-5-2,0 0 2-1,0 0 0 2,0 0 0 3,0 0 2-2,0 0 3-1,0 0-3-2,16 0 3-1,9 0-4 5,2 0 2-5,5 0-3 2,-7 0 1 0,-2 0-1 2,-3 0 1-1,-7 0 0-2,-1 0 1 2,-8 0-1 2,-4 0 0 0,0 0 9-6,0 6-8 6,0 11 0-5,0 3-1 2,-23 11-1-2,-14 0 6 4,-4 5-5 1,-1-2 9-1,9 1-6-2,-1-5 10-4,7-2-5 5,11-9 5 1,8-4-13-4,0-10 5 3,8-1-4 1,0-4-2-4,0 0 0 7,0 0-5-3,0 0-5-1,0 0-40-2,0 1-34-3,0 16-70 6,0-5-85-2,0 5-143 4</inkml:trace>
    </iact:actionData>
  </iact:action>
  <iact:action type="add" startTime="12562">
    <iact:property name="dataType"/>
    <iact:actionData xml:id="d1">
      <inkml:trace xmlns:inkml="http://www.w3.org/2003/InkML" xml:id="stk1" contextRef="#ctx0" brushRef="#br0">24502 10842 417 0,'0'0'243'4,"0"0"-122"2,0 0-65 4,0 0-4-2,0 0-4-2,0 0 31 0,0 0 21 4,0 0-17-4,20 5-17 2,-10-5-21 2,3-5 0-6,2-9-19 4,-1-1-1 0,4-4 1 0,2-1-8-2,0-5 3 2,3 3-6 0,2-3 5-2,-2-2 0 2,11 2 3 2,0-3-1-4,-6 4 4 0,0 0-2 4,-2 2-10-2,-6 0 3 0,3-4-10-1,-3 1 0 3,5 6-1-2,-2-3-3-1,-5-2 1 2,5 4-2-6,-4 7 2 3,-5-1 1 5,5 4 1-8,-6 3-2 5,6-2 11 3,-3 0-12-6,1 1 6 1,6-3-2 4,-2 0 0-1,2 1-1-3,-1-3-5 1,1 2-1 2,-6 3 1-4,6-3 3 8,-2 2-2-1,-1 4-1-12,0-7-1 8,1 4-1-1,-7-1 1 2,2 4 0-6,0 2 0 6,0-1 1-1,-4 3-1-3,3 1 1 4,0-2 2 1,1 2-2-4,4 0-1-1,-1 0 1 6,-2 0-1-6,7-4 1 5,-7 1 0-4,6 0-2 2,-2-2 2-2,2-2 0 5,-6 2-1 1,-1 2 1-7,-3 3-1 0,-3 0 0 1,2 0 0 0,7 0 0 1,1-2-1 4,3 2 2-5,-1 0-2 0,-3 0 2 3,-3 0 0 0,-6 0 1-4,-3 0-2 3,0 0 0 1,-1 0 0-4,1 0-1 7,2 0 2-4,-5 0-2-1,2 0 3-1,-1 0-1 1,-1 0-1-1,0 2 4 0,-4-2-4 4,0 3 0-6,0-3 1 4,2 0-1 2,-2 0 0-1,0 0 0-3,0 0-1 1,0 0 2 1,0 0-3-2,0 0 4 6,0 0-2-4,0 0 1-4,0 0-1 3,0 0 0 4,0 0-1-9,0 0 1 6,0 0 0 2,7 0 3-4,-1 0-3 1,4 0 0 0,-3 0 0 4,9 0 0-8,2 3 0 5,2 6 0 3,3-4 0-6,0 1 0 8,3-2 0-5,-3-4 0 0,-8 2 1-5,-2-2 0 7,-3 1-2-6,-7-1 2 2,-3 0-2 3,0 0 1-2,0 0 0-1,0 0-2 2,0 0 2 2,0 4-1-4,0-4 2 0,0 0-2 4,0 0 1-2,0 0-2-2,0 0-3 5,0 0 1-6,-29 0 0 2,-6-17 4 0,-1-5 0 2,-2-3 1-3,2 0 1 2,3 2-1 2,5 2-1-2,2 3 0 2,9 1 0-5,-2 5 0-3,2-2 1 6,5 6-2 3,0-1 2-5,5 3 0 1,4 6-1 1,3-2 2 0,0 2-2 0,0 0 0-2,0 0 1 3,0 0 4-4,0 0-1 3,0 0 8 1,0 0 7-4,26 12-10 4,6 8 1 1,7-5-9-6,-1 7-1 4,-3-5 2 2,-6 4-2-2,-3-4 1-2,-3-3-1 1,-4-2 0 2,-8 1 2-4,0-5-3 3,-8 1 3 0,-1-7 3-1,-2 1-4 2,0 0 6 1,0 4-1-6,0 0 1 3,0 6 2 3,0 4-6-4,-13 3 6-1,-14 4-8 3,-8-4 9 3,0 2-4-4,-5-6 0 1,3-1-1 8,0-2 2-15,5-4-1 7,7-2 0 3,6-1-1-10,11-2 0 4,3-2-2 7,5-2-2-3,0 0 1-5,0 0-2 3,0 0-2 0,0 0-13-2,0 0-33 3,16 4-45 3,5 12-64-5,-11-4-86 2,-7 7-161 3</inkml:trace>
    </iact:actionData>
  </iact:action>
</iact:actions>
</file>

<file path=ppt/ink/inkAction7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1-23T16:14:27.639"/>
    </inkml:context>
    <inkml:brush xml:id="br0">
      <inkml:brushProperty name="width" value="0.05292" units="cm"/>
      <inkml:brushProperty name="height" value="0.05292" units="cm"/>
    </inkml:brush>
  </inkml:definitions>
  <iact:action type="add" startTime="11651">
    <iact:property name="dataType"/>
    <iact:actionData xml:id="d0">
      <inkml:trace xmlns:inkml="http://www.w3.org/2003/InkML" xml:id="stk0" contextRef="#ctx0" brushRef="#br0">24190 8040 22 0,'0'0'68'7,"0"0"-44"-4,0 0-11 5,0 0-7-2,0 0-6 2,0 0 0 1,3 49 0-2,12-27-7-1,-1-5-4 2,-5-12 4 0,-2-2-75 0</inkml:trace>
    </iact:actionData>
  </iact:action>
  <iact:action type="add" startTime="12331">
    <iact:property name="dataType"/>
    <iact:actionData xml:id="d1">
      <inkml:trace xmlns:inkml="http://www.w3.org/2003/InkML" xml:id="stk1" contextRef="#ctx0" brushRef="#br0">24703 8405 161 0,'0'0'99'4,"0"0"-51"4,0 0-36 0,0 0-6 0,0 0-1-2,0 0 38 2,0 0 38 1,9 0-5-2,-9 2-5-1,0 1 4 2,0 4-1 0,0-2-3 0,0-3-9-2,0 4-5 2,-16-6-7 1,-9 0-12-2,-4 4-2-1,-1-2 3 2,-6-2-5 2,2 3-6-4,-6 3 1 2,-1 0 2-2,-2 1-9 2,-4 2 7 3,1 0-7-8,0-1 8 9,1-3-18-4,-8-2 5-3,9-3-4 0,-3 0-9 4,-2 0 3-2,4 0 1 1,-1 0 2-1,-1 0-3 3,8 0 7-1,-2-6-6-3,7 1-2-2,0-5-4 5,7 3 1 0,-2-3 0-1,6 3 0 0,-1 1 6 1,3-5-7-4,-3 5 12 2,-5 4-9 3,6-3 3-2,-1-5-2-3,-8 3 0 1,4-3 2 0,-1 0-7 8,5-2 0-8,-4 1 0-2,2-3 1 3,0 3-2 4,3 0 6-4,-5-1-5-2,2 4 3 4,-2-2 0-2,4 1 2 4,1 0 0-6,-2-3 0 2,5 7-3-2,-1-4-3 4,-2 1 8 2,3-1-7-5,-8-4 2-1,-5-4-1 2,0-3 2 1,-1-2 1-1,-3 0 1 0,-2-3 3 1,2 5-6 0,3 3 4-1,0 6-6 1,1 5 5 0,2 3-5 0,2 0 1-3,2 0 0 6,-4 1 0-2,1-4 0-3,-2-2-2-1,-4-4 4 2,7 2-3 1,-7-5 11 2,-3 6-12-6,2 1 3 4,2-4-2 1,2 7 3-1,3-4-4 4,-1 3 1-5,-1-5 0 0,-2 4 1-4,-7-8-1 4,-4 1-1 0,3-3 5 4,-4-1-5-4,-2 1 9-2,3 2-6 3,1-2-1 2,-1 0-1 0,2-3-1-5,-1 3 1 0,-5 4-1 2,-2-4 6 2,-5-3-5-1,-8 3 1-1,6 0 6 0,2 0-4 0,3 6-2-1,10-1-1 7,5-2-1-6,5 4 0 0,3-5 2 0,-2 0-1-3,-5-3 1 7,3 1 0-4,-4-2-2-2,-3-4 0 5,-2-1 2-4,-1-6-2 2,-8-2 1 0,-1 2 13 1,2 3-8 1,-3-2 4-5,1 4-9-2,3 0 17 6,-3-2-16-1,5 10 0 0,1-7 11-3,1 4-10 7,-2 3-2-3,12-3 1-1,-3 2 5-4,10 1-6 1,0-5 3 5,1 1-3-4,1-1-1 1,-1-4 1 0,1 1-1 2,-4 0 1-1,1-2-1 3,-8-5 0-2,-5-4 4-3,-10-4-2-2,-3-2 0 1,1-3-1 3,-2 3 1 4,8 5-2-5,-2 5 0-2,8 8 0 1,2 1 0 2,12 6 0 1,9 0 2-3,0 0-2 5,-1 1 2-3,-5-9-1 1,-7 1-1-7,-8-11 0 6,-7-1 0 0,-8-1 0 0,-4-3 1 3,-3 4-4-4,-1 3 6 2,7 4-2-3,8 4 1-2,9 5-3 3,15 6 1 0,2 6 0 7,10 5 1-8,-2-6-1-1,-1-1 0 0,0-5 0 3,2 2 0-1,-1-4 1 0,-4 0 1 3,6 0-1-4,3 2-1 4,0 0 0-3,7 8 0 0,2 5 0 1,-2-2 0-4,3 4 0 9,0 0 1-6,0 0 0 0,0-4 1-4,-6-1-4 9,3 1 2-8,2-5 0 7,-5-5 2-4,2 6-2-3,1-4-2 4,0 3 2 3,3 5 0-3,-3 0 0 0,3 2 2-3,-4-4-1 2,-1-3-2-2,-6-13 0 4,-10-16 0-1,-15-16 1 0,-7-10 0-2,-2-2-1 2,-8 13 2 0,22 19 0 0,12 14-1-3,10 12 0 2,9 4-1 3,0 4 1-5,0 0 3 3,0 0-2 2,0 0 0 0,0 0 2-3,0 0-3-1,0 0 2 0,0 0-1 2,4 0 0 2,4 0-2-3,5 0 1-1,-2 0 0 0,5 0-1 2,3 0 1-2,-4 0-1 6,5 0 2-5,-1 12 2 0,5-6-2-2,4 5-2 2,4 3 1 2,0 3 0-1,7 7 0 2,-2 0 0-4,0-1-1 4,-1-4 2-7,-9-2-1 6,-3-6 0-4,2 0 4 4,-6-5-3-3,-1-3-2 2,-10-3 0-1,-7 0 1 1,-2 2 0 0,0-2-1-2,0 0 0 2,0 0 2 0,0 0-5 1,0 0 4-4,-27 0-2 5,-14-8-3-1,-6-12 5 0,-6-2 1-2,1 0-1-2,0 2 0 3,3 5-2-1,8 6 1 0,11 1 2 2,5 8 1 1,11-2-2-6,3-1-1 1,8 1 0 4,-1 2 1-2,1-3 0 1,-3 3 0-2,4 0-1 2,2 0 2 0,0 0 1 1,0 0 1-4,-2 0-5 4,2 0 2-2,-3 0 0 1,3 0 0 2,0 0 0-3,0 0 0 0,0 0 0-1,0 0 0 2,0 3 1-2,0 14 1 5,0 5 0-8,0 6-2 6,0 4 0 1,13 15 1-1,15 6-1-1,4 3 0 0,0 4 0-2,-3-10 2-2,-9-18 5 5,-13-14-5-4,-4-9 10 3,-3-9-8 0,0 0-4 0,0 0-2 1,0 0-4 0,0 5-21-3,0-2-46-2,4 2-48 5,9 2-48-1,-7-7-121 0,4 0-452-1</inkml:trace>
    </iact:actionData>
  </iact:action>
  <iact:action type="add" startTime="16089">
    <iact:property name="dataType"/>
    <iact:actionData xml:id="d2">
      <inkml:trace xmlns:inkml="http://www.w3.org/2003/InkML" xml:id="stk2" contextRef="#ctx0" brushRef="#br0">18043 410 399 0,'0'0'125'5,"0"0"-45"2,0 0 26 2,0 0-29-2,0 0-21 3,0 0 1-5,13-11 4 2,-10 7-17 1,-3 4 0 1,0-4-7-4,0-5-4 3,0-5-19 1,0-11-4-2,0-4 2-1,0-3 2 2,0 0 9 0,-15 0-10 0,4 5 6-2,-2-1-5 2,-3 5 5 0,4 2-11-1,-1 8 0 0,-3 8-1 2,2 5-3-2,-2 0 4 1,1 0 6-2,-1 0 5 4,0 0 0-4,-1 0 1 0,-4 0-15 3,4 0 6-2,-2 0-7 2,-1 0 2-4,0 8-1 6,4 6 3-3,-2 3 3-1,8 9 4 1,-3 1 6-3,3 4-8 4,-3 3 5-2,0 0-13-1,6 0 7 2,-6 3-2 2,1 1-2-5,-1-1-4 4,1 6 3-1,1 2 2 0,-2 4-4-2,5 3 8 3,-2-5-10-3,0 4 5 0,1-3-3 3,2-1 0-1,3-2 4-2,-8-2-8 2,8-1 9 1,-3-1-9 1,4 5 12-4,0 1-3 0,0-2-2 1,-4 8-1 1,1 1 1 0,-1 2-3 3,2 2-1-6,-2 2 3-2,3-4-6 7,-1 1 2-4,-2-2-2 6,4 6 9-6,-3-5-8 2,-1-1 0-4,6-1 0 4,-5 0-2-2,-1-2 2 3,7 2 0-1,-3 3-2-1,3-2 3 0,0 4 1 1,-3-3-4 3,-1-5 4-2,1 0-4-1,0-4 0-5,0 1 0 4,0 3 1 1,-1-1-1 0,1 7 1-3,1 1 0 3,2 4-1 0,0-2 6 0,0-5-5-2,0 0-1 5,0 1 0 0,0-4 0-3,-3 3 0-6,3 3 1 5,0 2-3 3,0 1 4-4,0 7 2 0,0-4-3 1,0 0 0 2,0 1 1-1,0 0-2 1,5-1 0 1,-2 4 0-8,-3-1 0 4,0 3 3 2,0-5-5 3,0-11 4-4,0-10-1-3,0-7 1 6,0-9-2-4,0 0 0 3,0 6-1-4,0 6 1 4,0 8 0-1,0 10-1-1,0 2 2 1,0 2 1-2,0-4 0 3,0-5-4 2,4-1 2-3,2-11 0 0,-6-4 0-2,0-4-1 0,0 2 1 2,0 6 0-4,0 9-2 5,6 11 4 0,4 11 1-5,3 7-2 7,-5 10-2-3,-2 4 0-1,4-6 1-1,-7-5-1 1,-1-9 1 1,6-4-1-1,-8 3 2-1,3 2 0 5,-1 12 1-1,1 8-3-5,4 2 1 3,-1 8-1-4,1-5 1 5,-4-3 0-1,3-3 0-2,-6-9 0 3,4 0-2-3,-4-2 4 2,0 2-1 1,0-3 1-4,0 6-4 6,7-2 2-2,2 2 0-2,-5 5 0 0,6 7-1-2,-4-1 0 3,2 8 2-3,-3-9 0 4,3-7 0-1,-6-3-2 0,3-9 1-1,2-3 0-1,-1 6-1 4,1 0 1 13,-1 1-1-22,0 2 1-1,1-3-2 4,0 1 4 5,2 2-1-4,-5 2 1 6,1-1-4-6,-5 0 1 4,0-4 1-4,0 4-1 7,0-1 1-8,0-8-1 7,0-2 2-3,0-8-1 0,0-10 3 1,0-8-6-3,0-11 4-1,0-10-1 0,0-7 0 4,0 0 0-2,0-3-2 3,0 3 4-6,0-1-4 4,0 7 4 0,0-4-2-2,0 3 2 2,0-5-4 0,0-1 1 5,0-2 1-6,0-2 0-2,0-5-2 0,0-1 0 4,0 0 2-3,0 0-5 3,0-9 5 1,5 0-1-5,6 0-14 1,4 0 8 1,-3 0 7 2,4 2 1-1,1 4 0-3,-1 0 1 5,5-3-4-4,-5-3-2 2,4 0 4-1,-6 0-9 2,7 0 8-3,-5 0-3 6,0 0 4-3,-2 0-1-6,-1 0-8 4,-3 0 7 0,0 0-8-1,3 0 6 2,5 0-5 0,-2 0 5 4,-9 0-2-5,3 0 6-1,0 0-3 1,-4-7-4-1,4-1-1 2,-2-3-7-2,0-2 14 3,-8-8 1 2,0 1-2-4,0-5 3 2,0-1-1-7,0-5 0 6,0 0 0-2,0-4 0 3,0-8 0 0,0-4-1 0,0-4 1-2,0 0 0-2,2 0 3 3,1 4-5 2,-1-1 3-2,3 3-2-5,-2 0 2 6,-3 0-2-2,1 3 1 4,8 2 0-2,-6 4 0-3,1-1 2-1,5-2-3 0,-6-3 4 3,1-3-6 1,0-7 5 2,-4 5-4-5,0 6 1 0,0-4 1 1,0 2-2 1,0-1 5-3,0-7-4 8,3-3 4-6,0 0-5 0,0 4 4-1,-3 3-3-1,0 2 1 4,0-6-2-1,0-1 2-3,0 0 0 6,0 5-2-6,4 1 4 4,2 2-2-2,-4-1 4 0,6-2-6 0,-2 2 2 2,-4-4 0 1,1-3-2-2,4 0 2-3,-1-4 0 1,1-3 0 0,-4-1 0 5,4 1 0-2,-7 10 0-3,0-3-2 0,0 10 0 1,0 3 2 2,0 2-1 0,0 0-2-3,0 4-4 2,0-6 7-3,0-1-5 4,0-1 3-3,6-2 0 1,-5 4 1 2,2-1 1 1,1 5 0 0,1-6-2-5,-4 5 2 0,-1 0 0 3,6-6 0-3,-6 5 1 7,4-5-1 18,-1 0 0-30,-3 0 0 0,2-2-2 0,6 7 2 4,-2-8-1 5,-4-1 1-4,6-6-2 3,-8-2 1 0,3-8 1 0,-3 0-2-2,0-3 1 2,0 0 0 0,2 3-4 0,1-2 2-2,1 5 2 2,-1 0 0 2,0-3 1-4,0 8 0 0,1 1-3 2,-4-3 2 0,3 2 0 0,1-3-3-1,-1-1 4 3,3 0 0-2,0-2 1-2,-6-4-2-1,1 5 2 10,2 2-3-5,-3 6 4-9,5 4-5 7,-3 3 4 2,1-4-2-4,0-1 1 0,4-7 0 0,-4 1-1 1,-3-9 3 1,2-1-4 2,-2-9 4-2,0 3-2 4,0 4 4-9,0 9-5 2,0 6 1 2,0 7 0 2,0-2-2 0,0 5 2-3,0 0-1-2,0 2 3 4,0-1-4 0,0-4 4 0,0-6-1-1,0-6 1 1,0 2-4 0,0-1 1 0,0-1 1-3,0 9 0 6,8 3-1-5,-5 7 0 2,-3 2 2 4,0 1 0-5,0-2 0 3,0 0-1-8,0-5-1 6,0-8 1-4,0-7 0 5,0-1 0-1,0-2-1-3,0 10 1 6,0 7-1-3,0 7 3 0,0 8 0-5,0 0 0 6,0 5-3-1,0-8 1 2,0-2-1-3,0-9-1-2,0-15 1 3,0 1 1 0,0-6 0-3,0 4 1 6,0 4-1-2,0 11 0-3,0 4 0-1,0 6 0 3,0 2-1 0,0 1 1 0,0-14-2-3,0 0 2 8,0-12 0-5,0-4 0-2,-3 5 2-1,-5-5 0 2,3 4-4 1,-2-3 3 3,1-3-1-6,-1-2 0 0,0-8-1 4,-5 1 1 1,1-3 0-2,5 4 1-2,-1 12 0-1,7 6-2 4,0 10-5-1,0 5 4-3,0 5 2 5,0-6 0-3,0 5 0-2,0-6 1 3,7-4-2 1,-4-5 2-2,4-6 1 0,-4-4-2 2,-3 0 0 0,0 2-1-3,0 11 1-1,0 11 0 5,0 8 0-3,0-2-1 1,0-6 2-3,0 0-2 6,-16-10 2-6,-1 2-2 3,-4-7 0 0,-6-2-6-1,1 16-10 2,0 5 10-2,5 17-23 1,7 13-43-3,8 0-44 4,6 20-142-2</inkml:trace>
    </iact:actionData>
  </iact:action>
  <iact:action type="add" startTime="20037">
    <iact:property name="dataType"/>
    <iact:actionData xml:id="d3">
      <inkml:trace xmlns:inkml="http://www.w3.org/2003/InkML" xml:id="stk3" contextRef="#ctx0" brushRef="#br0">12456 4286 467 0,'0'0'245'4,"0"0"-49"2,0 0-55 2,0 0-12 1,0 0-16-2,0 0 0 0,0 0-30 0,16 8-26 1,-11-65-38 0,2-15 27 0,-1-9-14-2,4-15-2 3,-2-13-5-1,5-19-2-1,-1-8-7 2,0 5-2-3,1 13-3 7,0 28-6-12,1 32 6 6,-1 26-8 5,10 17 7-6,-2 15-9-1,8 0 14 2,-2 4 1 1,1 32-6 1,1 9-1-1,-6 6-3 1,-7 0-3-1,-4-1-1-3,-10-2 8 1,-2-3-8 1,0 0-3 5,-17-2 2-4,-28-7-2-1,-4 1 0-1,-8-7 0-1,-2-1 0 5,11-2 1-6,9-2 1 5,13-1 1 1,8-5 0-1,11-5-1-3,7 3-1-2,0-1 1 6,0 10 1-3,31 2 2-1,16 3-2 1,6 9 13 3,10 5 2-1,-2 8 23-6,6 1-15 5,-9-4 9 5,-3-11-13-4,-17-11-8-5,-15-11-5 5,-13-14-8-6,-7 2 0 6,-3-5 0-1,0 0 0-1,0 5 0 0,0-5-28 1,0 0-82 0,0 0-59-2,0 0-84 1,0 0-116 1</inkml:trace>
    </iact:actionData>
  </iact:action>
  <iact:action type="add" startTime="20681">
    <iact:property name="dataType"/>
    <iact:actionData xml:id="d4">
      <inkml:trace xmlns:inkml="http://www.w3.org/2003/InkML" xml:id="stk4" contextRef="#ctx0" brushRef="#br0">13213 4046 444 0,'0'0'448'4,"0"0"-285"4,0 0-49 0,0 0-38-2,0 0-37 2,0 0-22 0,40 150-15 2,-40-142-2-6,0-8-37 4,0 0-88 0,0 0-225 1</inkml:trace>
    </iact:actionData>
  </iact:action>
  <iact:action type="add" startTime="20857">
    <iact:property name="dataType"/>
    <iact:actionData xml:id="d5">
      <inkml:trace xmlns:inkml="http://www.w3.org/2003/InkML" xml:id="stk5" contextRef="#ctx0" brushRef="#br0">13213 3479 707 0,'0'0'246'2,"0"0"-93"5,4-150-59 3,-4 138-53-5,0 5-37 3,0 7-4 0,0 0-18-2,0 0-74 7,3 19-75-6,4-7-70 1,-1 2-320-3</inkml:trace>
    </iact:actionData>
  </iact:action>
  <iact:action type="add" startTime="21070">
    <iact:property name="dataType"/>
    <iact:actionData xml:id="d6">
      <inkml:trace xmlns:inkml="http://www.w3.org/2003/InkML" xml:id="stk6" contextRef="#ctx0" brushRef="#br0">13488 4246 403 0,'0'0'258'5,"0"0"-94"3,0 0-43 0,0 0-2-2,0 0-27 2,0 0-25 0,81-174-11 0,-65 145-8-2,-3 13-12 2,1 7-7 1,-1 9-5-2,1 0 16-1,9 0-9 2,-2 28-10 0,2 15-16 0,-7 4-2-2,-9 4-2 2,3-3 1 0,-7-1-2 1,1-8-6-2,-1-10-1 1,0-12-20 0,-3-17-23 6,0 0-55-11,0-9-41 5,0-25-90-1,0 9-71-3,0 12-265 3</inkml:trace>
    </iact:actionData>
  </iact:action>
  <iact:action type="add" startTime="21668">
    <iact:property name="dataType"/>
    <iact:actionData xml:id="d7">
      <inkml:trace xmlns:inkml="http://www.w3.org/2003/InkML" xml:id="stk7" contextRef="#ctx0" brushRef="#br0">14281 3833 503 0,'0'0'197'7,"0"0"-62"1,0 0-64 0,0 0-70-2,0 0 17 2,0 0 4 0,-110 30 8 0,71-4 13-2,-3 4 4 2,0 7-5 2,4 2-7-3,8 1 0-2,12-1-19 3,7 1 4 2,11-6-4-4,0-7-9 0,29-6-1 2,24-13-4 0,5-8-2 1,2 0 1-4,-7-31-3 3,-12-26 5 2,-5-17-3-4,-16-17 3 1,-6-17-2 3,-12-14 0-1,-2-10-1-2,0-5 0 0,0 14 1-2,-2 17-3 4,-9 27 4-2,7 25 0-2,1 21 0 4,3 19-4-2,0 11 3 4,0 1-1-1,-6 2 4-5,3 0 9 0,3 0 1 3,0 2-5-3,0 31 0 4,0 24-5-2,0 22 5 1,0 33 7-2,9 27 6 3,-5-1-2-2,-1-5-8 3,-3-21-4 0,0-21-5-3,0-20-3-2,0-17 3 2,0-7-6-2,0-19 3 3,0-11-3 0,0-15-23 0,13-2-38-1,8-9-35 1,-2-29-96 0,-15 12-98 2,3-2-406-3</inkml:trace>
    </iact:actionData>
  </iact:action>
  <iact:action type="add" startTime="22287">
    <iact:property name="dataType"/>
    <iact:actionData xml:id="d8">
      <inkml:trace xmlns:inkml="http://www.w3.org/2003/InkML" xml:id="stk8" contextRef="#ctx0" brushRef="#br0">14609 3032 103 0,'0'0'482'5,"0"0"-339"-1,0 0-61 5,1 149-1 0,-1-62-16-2,0 17-17-1,3 6 7 2,9 5 10 0,1 0-8 0,-9-11 1-2,3-14-10 2,-4-11-7 0,-1-12-27 2,-2-16-11-4,0-13-1 0,0-14-2 2,0-19-2 0,0-5-25-2,8 0-46 2,-8-26-104 0,0 5-82 0,0 4-85-2</inkml:trace>
    </iact:actionData>
  </iact:action>
  <iact:action type="add" startTime="22575">
    <iact:property name="dataType"/>
    <iact:actionData xml:id="d9">
      <inkml:trace xmlns:inkml="http://www.w3.org/2003/InkML" xml:id="stk9" contextRef="#ctx0" brushRef="#br0">14935 4027 447 0,'0'0'197'1,"0"0"-37"6,0 0-39 1,0 0-51-2,0 0-4 2,161-15-11 0,-142 4-11 0,-6-9-17-2,-9-1-21 2,-4-11-6 2,0 1 2-4,0 4-5 2,-12 4 2-2,-8 9-8 2,-3 11-15 0,-3 3 7-2,6 0 7 2,-6 17 2 0,11 19 8 0,-1 4 14 0,9 5 12-2,7-3-1 2,0 0-1 0,0-3-9-2,0 1 12 4,24-10 3-4,4-4-11 2,-3-9-3 3,-5-12-12-4,5-1-4 1,-7-4-7-4,0 0-12 2,1-4-43 2,-2-13-52 1,-14 6-104 6,4 5-207-9</inkml:trace>
    </iact:actionData>
  </iact:action>
  <iact:action type="add" startTime="22950">
    <iact:property name="dataType"/>
    <iact:actionData xml:id="d10">
      <inkml:trace xmlns:inkml="http://www.w3.org/2003/InkML" xml:id="stk10" contextRef="#ctx0" brushRef="#br0">15376 4094 392 0,'0'0'291'1,"0"0"-139"7,8-146-13-2,-8 95-33 2,2 3-26 0,11 9-2-2,1 7 11 2,9 14-24 0,4 4-12 0,-4 5-18-2,7 6-7 2,6 3-18 0,5 0-9 0,5 0-1-2,-5 0-1 2,-3 0-21 1</inkml:trace>
    </iact:actionData>
  </iact:action>
  <iact:action type="add" startTime="24482">
    <iact:property name="dataType"/>
    <iact:actionData xml:id="d11">
      <inkml:trace xmlns:inkml="http://www.w3.org/2003/InkML" xml:id="stk11" contextRef="#ctx0" brushRef="#br0">11962 4805 430 0,'0'0'209'7,"0"0"-87"-1,0 0-8 2,0 0 18-2,0 0-23 2,0 0-26 0,16 222-19 0,-7-129 14-2,-5 6-16 2,-4 4-13 0,0 7-9 0,0-4-14-2,0-1-4 2,0-16-7 0,0-19-4 0,0-24-5-2,0-21 7 2,0-14-10 0,1-5-6 0,2-3 2-1,5-3-14 0,0 0-10 1,2 0-35 0,1 0-12-2,-4 0-35 2,6 0-8 0,-13-5-61 0,4-16-234-2</inkml:trace>
    </iact:actionData>
  </iact:action>
  <iact:action type="add" startTime="24857">
    <iact:property name="dataType"/>
    <iact:actionData xml:id="d12">
      <inkml:trace xmlns:inkml="http://www.w3.org/2003/InkML" xml:id="stk12" contextRef="#ctx0" brushRef="#br0">12540 4713 524 0,'0'0'199'7,"0"0"-78"-2,5 173-33 3,-5-67-38 0,0 10 8 0,0 12 14-2,0 3-7 2,0-2-5 0,5-13-3 0,-5-13-14 2,0-24-19-6,0-25-17 4,0-26-5 0,0-20-2-2,0-8-14 2,0 0-32 0,8-39-98 0,2-7-78-2,-10 16-22 2,0 5-274 0</inkml:trace>
    </iact:actionData>
  </iact:action>
  <iact:action type="add" startTime="25080">
    <iact:property name="dataType"/>
    <iact:actionData xml:id="d13">
      <inkml:trace xmlns:inkml="http://www.w3.org/2003/InkML" xml:id="stk13" contextRef="#ctx0" brushRef="#br0">12477 5508 563 0,'0'0'252'2,"-180"-7"-51"3,78 7-51 4,10 0-58-2,18 0-14 1,20 0-45-2,13 0-12 2,23 0-21 0,18-16-6 0,0-6-20-2,7-5-94 2,20 18-52 0,2 1-211 0</inkml:trace>
    </iact:actionData>
  </iact:action>
  <iact:action type="add" startTime="25379">
    <iact:property name="dataType"/>
    <iact:actionData xml:id="d14">
      <inkml:trace xmlns:inkml="http://www.w3.org/2003/InkML" xml:id="stk14" contextRef="#ctx0" brushRef="#br0">12803 5466 361 0,'0'0'155'1,"0"0"-59"5,0 0 39 3,0 0-40-1,0 0-4-2,0 0-18 2,0 0-1 0,-153 116-23 0,143-80-3-1,5-3-13 0,5-1-1 1,0-2-3 0,10-1-2-2,27-9-10 2,7-10-16 0,1-10-1 0,-5 0 2 0,-12-8 5 0,-8-26-2-2,-14-11-4 2,-6-1-1 0,0 2 0-2,0 1-10 4,0 9-27-4,0 7-23 2,0 10-70-2,0 14-43 2,0 3-152 1</inkml:trace>
    </iact:actionData>
  </iact:action>
  <iact:action type="add" startTime="25720">
    <iact:property name="dataType"/>
    <iact:actionData xml:id="d15">
      <inkml:trace xmlns:inkml="http://www.w3.org/2003/InkML" xml:id="stk15" contextRef="#ctx0" brushRef="#br0">13116 5700 524 0,'0'0'302'6,"0"0"-128"4,0 0-43-7,0 0-45 5,7-167-13 2,-7 139-8-3,0 6-12-2,7 2-13 3,9 3-2 0,2 3 3 1,5 5-17-4,-3 5-1 9,0 4-17-5,-2 0-5-6,1 10-1 9,-6 10-24-11,-3-3-53 7,0-7-58 2,6-6-62-7,-13-4-137 5,1 0-308 2</inkml:trace>
    </iact:actionData>
  </iact:action>
  <iact:action type="add" startTime="25984">
    <iact:property name="dataType"/>
    <iact:actionData xml:id="d16">
      <inkml:trace xmlns:inkml="http://www.w3.org/2003/InkML" xml:id="stk16" contextRef="#ctx0" brushRef="#br0">13522 5550 416 0,'0'0'210'2,"0"0"-28"8,0 0-34-2,0 0-43-2,0 0-26 2,0 0 6-1,43 168-33 2,-43-144-19-4,0-11-27 4,0-2-6-2,0-11-28 2,0 0-98-4,0 0-196 3,0-4-398 0</inkml:trace>
    </iact:actionData>
  </iact:action>
  <iact:action type="add" startTime="26170">
    <iact:property name="dataType"/>
    <iact:actionData xml:id="d17">
      <inkml:trace xmlns:inkml="http://www.w3.org/2003/InkML" xml:id="stk17" contextRef="#ctx0" brushRef="#br0">13565 5137 481 0,'0'0'253'6,"0"0"-111"4,0 0-44-6,0 0-71 3,0 0-19 2,0 0-8-1,0 0-24-3,-16-93-39 7,16 106-103-5,0-1-212 3</inkml:trace>
    </iact:actionData>
  </iact:action>
  <iact:action type="add" startTime="26373">
    <iact:property name="dataType"/>
    <iact:actionData xml:id="d18">
      <inkml:trace xmlns:inkml="http://www.w3.org/2003/InkML" xml:id="stk18" contextRef="#ctx0" brushRef="#br0">13830 5331 573 0,'0'0'266'8,"0"0"-115"-4,0 0-48 5,0 0-26-2,0 0-23-1,0 0-8 2,173 7 12 1,-133-7-22-2,4 0-5 1,-8 0 1-2,0 0-17 2,-8 0-6-2,-12 0-9 2,-7 0 7 0,-9 0-7 0,0 0-1-2,0 20-14 2,-8 9-24 0,-19 3 19 0,-14 0 13-2,2 8 3 2,-1-3 4 0,2 2 1 0,10-7 1-1,14 0 4 0,8-2-4 2,6-8 5-2,0-4 7 2,4-4 15-4,28-2-1 5,7-9-3-4,-1-3-3 3,-6 0-17-3,-5 0-5 2,-2 0-2-1,-6-9-4 2,-2-2-28 1,-4 2-69-7,8-1-58 6,-21 4-122-3,6-3-366 1</inkml:trace>
    </iact:actionData>
  </iact:action>
  <iact:action type="add" startTime="26827">
    <iact:property name="dataType"/>
    <iact:actionData xml:id="d19">
      <inkml:trace xmlns:inkml="http://www.w3.org/2003/InkML" xml:id="stk19" contextRef="#ctx0" brushRef="#br0">14844 5367 453 0,'0'0'181'1,"0"0"-82"6,0 0-51 1,0 0-17-2,0 0 29 2,-186 12-11 0,127 13-9 0,12 3 3 0,14 6 1-2,11 1-8 2,13 6 7 0,9-6-5-2,0 0-14 2,18-10 3 0,25-11-16 0,7-9 1-2,3-5-11 2,-2 0 6 0,-12-22-5 1,-11-13-2-4,-8-9 0 5,-16 0 1-4,1 1-3 3,-5 7-2-4,0 5-19 6,0 12-43-2,0 4-85-3,0 15-86 4,0 0-162-7</inkml:trace>
    </iact:actionData>
  </iact:action>
  <iact:action type="add" startTime="27176">
    <iact:property name="dataType"/>
    <iact:actionData xml:id="d20">
      <inkml:trace xmlns:inkml="http://www.w3.org/2003/InkML" xml:id="stk20" contextRef="#ctx0" brushRef="#br0">15160 5643 452 0,'0'0'202'3,"0"0"-97"5,0 0-16 1,29-160-15-2,-16 104-8 6,0 1-18-11,4 8 24 6,-1 3-26-1,4 14-13-1,1 8-10 3,2 12-2-2,-3 10-3 2,6 0 1-2,0 22-9-1,-4 28-10 2,-6 17-2 1,-4 7 2-4,-4-1 0 6,0-11-5-6,-8-11-28 4,0-16-35 1,2-18-43-4,-2-17-89 0,0 0-419 1</inkml:trace>
    </iact:actionData>
  </iact:action>
  <iact:action type="add" startTime="28063">
    <iact:property name="dataType"/>
    <iact:actionData xml:id="d21">
      <inkml:trace xmlns:inkml="http://www.w3.org/2003/InkML" xml:id="stk21" contextRef="#ctx0" brushRef="#br0">11446 7306 128 0,'0'0'218'2,"0"0"-93"6,0 0-30 0,0 0-5-2,0 0-39 2,0 0-25 0,14 15 24-2,-14-15 17 2,0 0 30 0,0 0-24 0,0 0-10-2,0-15-12 2,0-10-4 0,-7 1 0 0,-9-6-7-2,3 3 1 2,-6-4-6 0,2 3-5 0,-6-4-7-2,1 1 5 2,-1 6-9 0,3-3-2 1,-4 3-2 1,4-4 0-5,7 2 1 17,1-7-3-21,9-6 8-1,3-2-7 6,0-3 17 2,0 4-15 0,0-2-2 0,0 4-1 1,8-1-1-4,8 4 6 4,1 8-3-5,2 3-1 7,-7 5-7-3,3 4 0-2,1 4-6 0,-1 3 0 1,4 5-1 1,0 4-20 0,-1 0-68 2,0 0-47-2,-9 0-84 1,-8 0-166-6</inkml:trace>
    </iact:actionData>
  </iact:action>
  <iact:action type="add" startTime="28767">
    <iact:property name="dataType"/>
    <iact:actionData xml:id="d22">
      <inkml:trace xmlns:inkml="http://www.w3.org/2003/InkML" xml:id="stk22" contextRef="#ctx0" brushRef="#br0">11711 6463 70 0,'0'0'353'2,"0"0"-233"6,0 0 26 0,0 0-19 1,0 0-52-4,0 0-25 3,0 0-9 1,10 93-1-1,-10-63-21-3,0-7-7 3,0-6-8 1,0 0-4-2,3-10-2 2,7-2-30-4,1-3-49 4,-1-2-115-2,-3 0-254-1</inkml:trace>
    </iact:actionData>
  </iact:action>
  <iact:action type="add" startTime="29008">
    <iact:property name="dataType"/>
    <iact:actionData xml:id="d23">
      <inkml:trace xmlns:inkml="http://www.w3.org/2003/InkML" xml:id="stk23" contextRef="#ctx0" brushRef="#br0">11711 6463 440 0,'171'54'154'1,"-171"-20"-75"10,0-4-18-5,0-2-55 1,0-4-6-1,0-2-43 6,0-22-74-5,0 0-98 2</inkml:trace>
    </iact:actionData>
  </iact:action>
  <iact:action type="add" startTime="29259">
    <iact:property name="dataType"/>
    <iact:actionData xml:id="d24">
      <inkml:trace xmlns:inkml="http://www.w3.org/2003/InkML" xml:id="stk24" contextRef="#ctx0" brushRef="#br0">12143 6418 428 0,'0'0'147'6,"0"0"-38"2,0 0-35-2,6 151-41 2,-6-92-4 0,0 3 12 0,0 9 11 0,0 2-12-2,0 0 10 2,0 0-15 0,7-13-11 0,0-10-2-1,2-19-4 0,-5-20-10 1,4-11-1-2,0 0-3 2,4-37-4 0,7-16 0 16,4-3 0-24,0 5 10 1,-2 15-6 4,-1 14-1 3,-6 12-1 0,2 10-2-2,3 0 15 4,-4 0-9-2,1 10-1-1,-2 20-4 1,-2 4 8-1,-11 8-7 0,-1 0 1-2,0 1-1 4,0-9-1-2,-13-7 3 1,-19-7 0-2,-7-11 8 2,6-9-6 0,-6 0 5 0,11-6-11-2,8-20-1 2,7-2-33 1,13 3-63-2,0 14-129-1,0 8-333 3</inkml:trace>
    </iact:actionData>
  </iact:action>
  <iact:action type="add" startTime="29839">
    <iact:property name="dataType"/>
    <iact:actionData xml:id="d25">
      <inkml:trace xmlns:inkml="http://www.w3.org/2003/InkML" xml:id="stk25" contextRef="#ctx0" brushRef="#br0">12694 6396 286 0,'0'0'127'4,"0"0"17"2,0 0 50 2,0 0-115 0,0 0-16 0,0 0 6-2,7 168-17 2,-2-104 12 0,-5 7-22 0,0 2-15-2,0-5-9 2,0-1-2 0,0-5-15 0,0-8 1-2,0-15-2 3,0-11 0-2,0-11-3 3,0-17-11-6,8 0-35 4,13 0-54 0,-3-26-89 0,-13 7-68-1,3 4-95 1</inkml:trace>
    </iact:actionData>
  </iact:action>
  <iact:action type="add" startTime="30136">
    <iact:property name="dataType"/>
    <iact:actionData xml:id="d26">
      <inkml:trace xmlns:inkml="http://www.w3.org/2003/InkML" xml:id="stk26" contextRef="#ctx0" brushRef="#br0">13119 6840 393 0,'0'0'162'8,"0"0"-55"-3,0 0-44 3,0 0-47 0,0 0 7 0,0 0 17 0,-60 99 18-2,40-72 11 2,8-2-17 0,5-4-17-2,7-5-15 4,0-4 1-4,0-12-15 2,23 0-6-2,14 0-6 3,3-24-2-2,-4-9-4 2,-5-1 12-4,-14 4 0 3,-4 5 1 0,-6 8-6 0,-7 10 2 2,0 4-4-6,0 3 4 4,0 0 1 0,0 0-2-2,0 0 2 2,0 27 2 0,0 10 16-2,0-5 10 2,0 2-14 0,0-8 2 0,0-9-12-1,0-10-1 0,0-7-1 20,0 0-13-26,0-5-52-1,3-9-165 2,6-2-75 8</inkml:trace>
    </iact:actionData>
  </iact:action>
  <iact:action type="add" startTime="30588">
    <iact:property name="dataType"/>
    <iact:actionData xml:id="d27">
      <inkml:trace xmlns:inkml="http://www.w3.org/2003/InkML" xml:id="stk27" contextRef="#ctx0" brushRef="#br0">13542 6806 371 0,'0'0'141'6,"0"0"-83"0,0 0 16 2,0 0-31 1,0 0 34-2,0 0 9 0,-142 99-3 0,123-58-13 2,6-4-28 1,10-4-10-1,3-9-11-7,0-5 5 5,23-5-10 0,22-9 0 1,3-5-9 1,0 0-7-3,-8 0-3 0,-3 0-5 6,-14 0-19-4,-3-10-38-2,-7-1-26 0,-13 1-140 3,0 3-279-2</inkml:trace>
    </iact:actionData>
  </iact:action>
  <iact:action type="add" startTime="30940">
    <iact:property name="dataType"/>
    <iact:actionData xml:id="d28">
      <inkml:trace xmlns:inkml="http://www.w3.org/2003/InkML" xml:id="stk28" contextRef="#ctx0" brushRef="#br0">13862 6298 314 0,'0'0'191'5,"0"0"-49"3,0 0-14-2,0 0-45 2,0 142-35 0,0-63 6 0,-3 0-7-2,-1-3-12 2,-2-12 3 0,-4-6-19 0,6-3-5-2,-8-7-2 2,12-8-12 0,-1-3 3 0,1-16-3-2,0-10-17 2,0-11-57 1,0 0-90-2,0 0-224 2</inkml:trace>
    </iact:actionData>
  </iact:action>
  <iact:action type="add" startTime="31198">
    <iact:property name="dataType"/>
    <iact:actionData xml:id="d29">
      <inkml:trace xmlns:inkml="http://www.w3.org/2003/InkML" xml:id="stk29" contextRef="#ctx0" brushRef="#br0">13883 6932 282 0,'0'0'246'5,"0"0"-99"-1,0 0-46 4,0 0-24 0,0 0 3-2,168-166-12 2,-132 142-14 0,-7 1-15 0,-9 9-9-2,-10 8-23 2,-8 4-7 0,-2 2-2 0,0 0-66-2,0 0-159 2,0 0-281 0</inkml:trace>
    </iact:actionData>
  </iact:action>
  <iact:action type="add" startTime="31428">
    <iact:property name="dataType"/>
    <iact:actionData xml:id="d30">
      <inkml:trace xmlns:inkml="http://www.w3.org/2003/InkML" xml:id="stk30" contextRef="#ctx0" brushRef="#br0">14097 6901 619 0,'0'0'241'6,"0"0"-110"2,0 0-58-2,0 0-35 2,84 152-34 1,-84-143-4-4,0-9-8 3,3 0-66-1,-3-3-135 1,0-16-495 0</inkml:trace>
    </iact:actionData>
  </iact:action>
  <iact:action type="add" startTime="32367">
    <iact:property name="dataType"/>
    <iact:actionData xml:id="d31">
      <inkml:trace xmlns:inkml="http://www.w3.org/2003/InkML" xml:id="stk31" contextRef="#ctx0" brushRef="#br0">14864 6283 353 0,'0'0'239'2,"0"0"-83"6,0 0-48 0,0 0-19 0,0 0-43-2,0 0-5 2,14 81-2 1,-14-27 10-1,0 11-13-1,0 14 3 1,0 5-4-1,0 2-18 0,0-1 0-1,0-8-6 2,0-13 0 0,0-14-11 0,0-18 2-2,0-21-2 2,0-11 3 0,0 0-3 0,0-6-7-2,0-27 2 2,12-3 5 1,4 1 22-2,-3 8-20-1,-1 3 0 2,-4 4-1 2,4 10 0-6,-1 7-1 4,1 3 0-1,1 0 5 2,-6 0 2 1,6 27 12-6,-1 11-5 4,-8-2-1 1,1-5-10-2,-2-7-2-1,-3-4-1 2,0-8-3 0,1-6 0 0,2-6-16-2,6 0-19 2,-2 0-30 0,6-4-67 0,-6-6-75-2,-1-2-227 2</inkml:trace>
    </iact:actionData>
  </iact:action>
  <iact:action type="add" startTime="32844">
    <iact:property name="dataType"/>
    <iact:actionData xml:id="d32">
      <inkml:trace xmlns:inkml="http://www.w3.org/2003/InkML" xml:id="stk32" contextRef="#ctx0" brushRef="#br0">15389 6832 495 0,'0'0'209'6,"0"0"-124"1,0 0-6 2,0 0-27-4,0 0 11 5,0 0-2-4,-161 99-14 2,151-81-13 0,7 2 1-2,3 0-13 2,0-3 1 0,5-3-11 0,30-6-12-2,3-8-5 2,-3 0 0 1,-8 0 3-2,-12-8-8 3,-1-17 9-6,-12-4-1 4,-2 2-9 0,0-2-34-2,0 9-46 2,0 18-116 1,0-2-169-4</inkml:trace>
    </iact:actionData>
  </iact:action>
  <iact:action type="add" startTime="33262">
    <iact:property name="dataType"/>
    <iact:actionData xml:id="d33">
      <inkml:trace xmlns:inkml="http://www.w3.org/2003/InkML" xml:id="stk33" contextRef="#ctx0" brushRef="#br0">15525 6206 427 0,'0'0'142'4,"0"0"-3"-2,0 0-49 7,0 0-42 2,0 156-5-8,0-68 9 6,0 9 10-2,0 6-28 2,0-9-5-4,0-4-11 3,0-10-14 0,0-16-2 0,0-17-2-1,0-25 0 0,0-12-1 1,0-10-11 1,4 0-27-1,14-29-60 0,-8-4-77-3,-4 9-27 3,-6 9-160 1</inkml:trace>
    </iact:actionData>
  </iact:action>
  <iact:action type="add" startTime="33626">
    <iact:property name="dataType"/>
    <iact:actionData xml:id="d34">
      <inkml:trace xmlns:inkml="http://www.w3.org/2003/InkML" xml:id="stk34" contextRef="#ctx0" brushRef="#br0">15708 6867 262 0,'0'0'355'3,"0"0"-205"5,0 0-59 0,0 0-35 0,0 0-38-1,0 0-12 0,100-74-2 1,-90 57-3-2,-7 0-1 2,-3 2-1 0,0 7 1 0,0 3-11-2,-3 1-19 2,-18 4 7 0,4 0 23 0,-5 11 4-2,8 17 13 3,4 2 15-2,-1 6-2 2,10-6 6-4,1-2-6 3,0 1-7 0,0-4 4 0,4-3-5 0,21-10 5-2,7-7 0 2,3-5-18 0,-2 0-9 0,-4 0-5-2,-10-3 5 2,-3-11-17 0,-7 4-79 0,-9 3-41-2,0 4-226 2</inkml:trace>
    </iact:actionData>
  </iact:action>
  <iact:action type="add" startTime="34127">
    <iact:property name="dataType"/>
    <iact:actionData xml:id="d35">
      <inkml:trace xmlns:inkml="http://www.w3.org/2003/InkML" xml:id="stk35" contextRef="#ctx0" brushRef="#br0">16128 6100 523 0,'0'0'190'4,"0"0"-74"4,0 0-51 0,0 0-40 0,0 0-14 3,4 155-8-8,-4-129-2 7,0-4 0-4,0-8 1 1,0-3-2 3,7-7-14-4,7-4-41 3,-6 0-85-3,-3 0-103 2,-3 0-158-2</inkml:trace>
    </iact:actionData>
  </iact:action>
  <iact:action type="add" startTime="34330">
    <iact:property name="dataType"/>
    <iact:actionData xml:id="d36">
      <inkml:trace xmlns:inkml="http://www.w3.org/2003/InkML" xml:id="stk36" contextRef="#ctx0" brushRef="#br0">16216 6142 418 0,'0'0'154'6,"0"0"-35"0,0 0-50 3,0 0-52-2,9 152-12 2,-9-122-3-4,3-2-2 6,-2 4-13-6,-1-20-81 2,3-2-160 1</inkml:trace>
    </iact:actionData>
  </iact:action>
  <iact:action type="add" startTime="34633">
    <iact:property name="dataType"/>
    <iact:actionData xml:id="d37">
      <inkml:trace xmlns:inkml="http://www.w3.org/2003/InkML" xml:id="stk37" contextRef="#ctx0" brushRef="#br0">16477 7045 392 0,'0'0'187'2,"0"0"-30"4,0 0-58 3,103-192-26-2,-90 103-9 2,-8-18-6-4,-5-14-8 5,0-2 6-3,0-7-4 0,-5-4-22 1,-31 2-11 0,-12 5-16-2,-16 18-3 2,-4 21-3 1,3 26-52-4,39 62-145 4,9 0-420-2</inkml:trace>
    </iact:actionData>
  </iact:action>
  <iact:action type="add" startTime="36965">
    <iact:property name="dataType"/>
    <iact:actionData xml:id="d38">
      <inkml:trace xmlns:inkml="http://www.w3.org/2003/InkML" xml:id="stk38" contextRef="#ctx0" brushRef="#br0">19228 13256 454 0,'0'0'232'6,"0"0"-123"2,0 0-44-2,0 0-11 2,0 0-8 0,0 0 17 0,13 5-9 1,-5-5 5-2,-2 0-12-1,4 0-15 2,3-11 18 0,-3-8-1-2,0-1-7 2,0 0-23 0,3 1 9 0,-6-1-12-1,4-2-1 0,3 2-1 1,-5-7 8 0,4 3-5-2,-3-2 5 2,7 4-5 0,-1 0-2-2,-6 2 3 2,8-4-8 2,-2-2 8-4,0-3-14 4,1-2 0-4,3 6 1 3,-1 0 2-3,-3 3 8 0,3 0 2 2,-2 4 6-1,-1-2-13 2,0 1 5-1,0-1-13-2,-1 0 3 2,-1 1-5 0,2-1 0 0,0-3 1-3,4 4 2 4,1-3 4 2,2-3 1-4,2-5 6-1,-2 0-10 3,3-4 10-4,-3 0-13 1,-6 7 1 2,-2-1-2 0,1 5 0 1,0-3 3 1,4 1-2-3,-4 1 5-2,4-8-4 1,5 0 11 2,1-1-6 0,3-3 6-1,-1 6-8 1,-4 2 1 0,-5-1-2-3,3 4-1 3,-2 2-1 0,8-3-1 1,-1 4 4-4,1-5-3 3,2 0 21 0,1 0-15-1,-2 4 4 1,-2 1-7-1,-4 2-1 2,-2 6-2 2,-1 1-2-3,-3 0 2-5,7 0 0 5,-3 0 4 2,5-2-4-3,2 4 5 1,-6-1-5-3,-2 3-2 2,-1 4 2-1,4 0 0 2,-6 0 3 1,12-2 1-2,-1 1 4 0,8-5-9 0,0 3 9 1,5 0-8-1,0-4-1 1,-1 3 0 0,-1 4 4 0,-7 0 5 0,0-1-2 0,4 1 2-2,-4-7-7 1,9 5 5 5,1-6-8-4,-2 2 5 3,4 3-4-10,-2-1-1 5,-1 3 1 0,-4 4 1 4,-3 2 1-1,-4-3 0-3,0 0 7-1,7-3-9 4,-4 1 11-1,8 0-11-2,5-6 0 5,2-1-1-1,1-1 0-4,2 1 0-3,-8 3 1 6,1 1 2 1,-2 1 1-2,-4 0 4-4,5 1-4 3,-2-1 0 3,-1-3-4-1,-4 3-1-4,1-3 1 0,-3 2-2 4,7-4 0-1,-5 2 2-1,-2-2-3-1,-4-1 6 4,-1-1-1-3,3-4 0-1,0 4-3 6,-2-1 1 0,1 2 0-11,-4-4-1 7,2 3 3-3,-1 1-4 5,1 1 4-4,-3 4 2 1,7 3-4 0,2-4 0 0,3 2 0 3,5 3 0-3,-7-6 0-1,4 3 0 2,-7 1 0 0,2 0 0 3,-6-1 0-5,-5 3 0 3,5-2 0-5,-8 3 0 1,5-2 0 6,3-1 0-4,7 0 0 0,-3 1 0 3,9-3 0-5,-4 2 0 2,-5 0 0 1,2-1 0 0,0 0 0-1,-6 1 0 0,3-1 0 1,4 1 0 4,-6 0 0-6,1 1 0-2,-4 1 0 3,0 1 0-1,-1 3 0 5,1 0 0-1,2 0 0-5,6 0 0 2,1 0 0 3,2 0 0-4,-2 0 0 0,-5 0 0-1,6 0 0 3,0 0 0 1,-1 0 0-2,4 0 0 2,-1 0 0-3,-7 0 0 1,7 0 0 2,-5 0 0-1,5 0 0-2,2 0 0 2,-4 0 0 2,2 0 0-4,2 0 0 3,0 0 0-1,-2 0 0-4,-2 0 0 3,3 0 0 1,0-5 0 0,-1 2 0 0,-10 1 0 3,3 2 0-4,-4 0 0-2,-1 0 0 1,7 0 0 3,-3 0 0-2,6 0 0 0,-3 0 0 1,7-3 0-2,3-2 0 5,-1-4 0-2,3 3 0-3,-1-3 0 0,-6 3 0 2,-2 2 0-2,-7 1 0 2,1-3 0 3,5 0 0-6,-4 3 0 2,7-1 0-1,1-1 0 3,1 3 0-4,-5-4 0 4,3 1 0-2,-1-1 0 2,-5 6 0-3,-2-3 0 4,-5 3 0-2,-9-3 0-3,1 1 0 1,-7-1 0 2,1 3 0 0,0 0 0-2,-1 0 0 4,2 0 0-2,-4-3 0-2,-2 3 0 3,-3 0 0-4,-4 0 0 4,0 0 0-2,0 0 0 1,0 0 0-2,0-2 0 3,0 2 0 2,0-5 0-4,0-4 0 0,-15-8 0-3,-23 0 0 6,-9-6 0-6,0 3 0 8,-10-2 0-3,3-3 0-4,-2 0 0 2,5-4 0 0,11 4 0-1,6 5 0 3,8 3 0 1,6 4 0-2,0 4 0 0,11 3 0-3,-3 4 0 1,5 0 0 0,4 2 0 2,0-4 0 3,3 4 0-3,0 0 0-3,0 0 0 2,0 0 0 1,0 0 0-3,0 0 0 5,0 0 0-1,0 0 0-2,0 0 0 0,0 0 0-1,0 0 0 1,29 21 0 2,6 3 0 1,14 6 0-4,8 5 0 0,1-5 0 1,6 1 0 6,-11 1 0-7,1-4 0 1,-11-4 0-3,-4-1 0 2,-14-9 0 4,-9-6 0-3,-6-2 0 1,-7-3 0-3,0-3 0 6,-3 0 0-6,0 0 0 6,0 3 0-1,0 6 0-6,0 4 0 4,-29 9 0-2,-4 4 0 2,-5 3 0-2,-5 4 0 3,2 1 0-1,2 0 0-1,8-4 0-2,2-5 0 6,9-1 0-5,3-8 0 0,9-5 0 4,0-5 0-4,3-6 0 3,2 0 0-4,-7 0-23 2,-4 0-91 1,-2-8-92 4,9-4-131-4,1 9-27-6</inkml:trace>
    </iact:actionData>
  </iact:action>
  <iact:action type="add" startTime="41087">
    <iact:property name="dataType"/>
    <iact:actionData xml:id="d39">
      <inkml:trace xmlns:inkml="http://www.w3.org/2003/InkML" xml:id="stk39" contextRef="#ctx0" brushRef="#br0">18153 9875 174 0,'0'0'267'3,"0"0"-160"6,0 0-21-1,0 0-17-2,0 0-28 2,0 0 7 0,7-6 10 0,-7 6 0-2,0 0-6 4,0 0 1-4,0 0-15 2,0 0-6-2,0-2 6 2,0-2-13 0,0-4-12 0,0-3-6-2,0-2 1 2,0-7 0 0,0 3 2-2,0 0 2 2,0-4 3 0,0 5-7 0,0-1 4-2,0 0 0 2,0 3-7 0,0 0 0 0,0 4 0-2,0 1 2 2,-3 0-4 1,2 7 6-2,-2-4-6 1,0 4 4-2,-3-2 0 2,5-1 3 0,-5-5-2 0,-4 0 0-2,3-2-3 2,4 0-2 0,1 2 3 0,-1 4 0-2,0 4 11 3,-2 2-6-2,0 0 0 1,-5 0 1-2,-3 0 1 2,0 0-5 0,3 0-3-2,-10 5 1 2,4 12-4 1,-2 6 6-2,-2 5-6-1,1 6 6 4,8 2-1-4,-5 2 1 2,1-1 2-2,1 4-1 2,-1 0 2 0,2 2-7 0,-1-1 5 2,-5 5-2-6,4 0 5 5,-1-3-8 1,-1-2 1-2,1-2-2 1,0-4-1-4,4 5-2 0,-1 10 0 2,3 14 0 0,-3 6 1 5,0 8 5-4,3-2-5-4,-3-6 17 3,6-4 6 2,-6-8-5-1,4 0-7-4,-4 8-6 4,-2 4-1 3,8 13-3-5,-3 7 6-1,0 1 1 4,5 9 10-1,-3 0-3-1,6 6 3 2,-3 0-7-4,-3 0-3 3,2-4-3 1,-1-7-3-3,4-5 4 2,2 1-6 2,1 0 12-1,-3 9-7-2,3 9 6-2,0 5-9 1,0 1 0 2,0-4 0 1,0-8-2-4,-6 2 0 7,3-1 2-2,2 2 7-7,-5-3-5 3,-1-3 9 2,1-8-14 2,-3-6 3-4,5-3-3-1,0-9 0 5,4-1 1-4,0 2 0 2,0 7-2 2,0 9 3-2,0 2 4-3,0-6-5 4,0-15 2-5,0-9-3 8,0-4 2-6,0-5-2-2,0 4 4 5,4 10 2-2,0 6-4 1,5 14 4 0,-6 7-4-2,7 0 7 5,-7-3-8 0,0-12 6-6,-3-4-5-2,0-8-2 6,0-18 2-1,0-7-2-2,0 0 0 4,0-20 0-4,0 6 3 5,0 4 1-3,0 14-6-2,0 20 2-2,0 16 0 4,0 11-1 0,4 7 1-2,5 3 0 5,-8-7-1-2,7-11 1-4,-6-6 1 1,1-13 3 2,0-10-4 0,0-4 0-2,-3-9 0 2,5 6 0 0,-5 7-3 0,0 20 3-2,0 7 0 2,0 8 0 0,0 1 3-1,0-13-2-1,0-14-1 3,5-11 0 1,-5-11 0-1,2-11 0-1,-2-4-1-4,0 2 0 2,0 5 1 3,0 8-2-1,6 2 4-3,-4 4 0 4,1-9-2-3,2-2 0 2,-1-4 0-1,-1-3 0 1,3 4-1 1,1-6-1-3,-4 4 2 2,-2 5 0 3,-1-3 3-3,0 2-1 0,0-1-4-3,0-8 1 0,5 1 1 8,-5-6 0-8,0 0 0 0,0-8 0 3,4 3 0-3,-4-1-2 3,0 1 4 4,0 3-2-8,0 3 0 2,0-7 0 3,3-8-1-2,-3-3 1 3,3 4 0-4,-2 2 0 1,-1-3-1 0,3 8 3 5,3 13-2-1,-3 5 0-7,-2 8 0 1,-1 4-1 2,3-4 1 1,-3-8 0-2,0-13 0 1,5-3 0 2,-5 2 0-1,0-3-2-3,3-3 4 4,-1 7 0-2,1 2-1 2,5-1-2-4,-4 6 1 4,5-6-1-2,-7 0 1-1,3-5-1 4,-2-9 0-4,1-3 2 5,-1 10 1-2,3-4 0-2,1 6-4-2,-3 2 2 1,5 3 0 3,-5-10 0-1,4 2 0 2,-3-12-1-5,-2 3 2 3,5-2-3-3,0-1 4 2,0-5-2 1,5 6 0 0,-2-6-1-1,5 2 0 0,2 3-1 4,0-5 1-3,3 0-2-1,-7 0 1-1,-4 0 3 2,6 0-6-3,0 0 5 3,-1-7-3 1,2-10-7 1,2-3 8-4,-2 0-4 0,2-10 3 1,-4-1 2 0,4-12-8 2,-5-1 4 0,-1-6-1-1,-3-6 5-2,3 7-4-2,-3 10 3 5,-2 0-1-1,-1 8 2-1,-1-6-1 2,1 0 1-2,-1-3-1 0,1-9 2 2,-4-5-2-2,0-6 2-1,-2 6 0 3,-1 2-7-1,0 5 5 0,0 4-1-3,0 5-2 4,0 1 5-1,0-3-1 0,0 3 0 3,0-7 2-7,0-8-1 4,0 3 0-2,12-5 0-1,-5 2 0 4,2 3 0-2,-1-1-1 0,-8 5 1 1,0 2 0-1,0 1 2 3,0 3-2-4,0-6 2 0,0-9-4 2,0-1 2 1,0-5 0-1,3-13 0-2,2 8 0 4,-2-1-2-2,2 2 3 0,-5 10-2-5,3 2 2 6,-1 3 0 1,1 4 0-3,1 0-2-3,-4-4 1 6,3 4-2-4,-3-11 2 2,0-6 0 1,3 3-1-3,-3-5 2 6,0 5 0-4,0 2 0-2,0 4-1-2,0 5 0 4,0-2-2 2,0-4 2-4,3-2 0 2,1-6-1-1,2 3 3 0,-2 0-4-2,5-1 4 5,-5-1-3-3,4-3 4 1,-3-1-6-3,-2 1 5 3,-3 5-4 3,0 2 2-1,0 7 0-6,0 2 0 1,0 3 2 6,0 3-3-6,0 0 3 4,0 2-4 0,0-1 2-4,0-2-1 1,0-8 2 5,0-1-1-2,0-10 0-5,0-9-2 1,0 1 0 4,7 2 4-1,-4 9-1 0,5 9 2 0,-3 5-6-2,0 2 3 2,3 5 0 0,-5-2 0-1,2 1 0 0,2-10-1 1,-7-6 1 1,6-7 1-2,-2-6 1 2,-4 1-4-1,0 5 2-1,0 6 0-1,0 11 0-1,0 8 1 4,3 12-1 0,-3 3-1-1,3-5-1-3,1-3 4 2,2-9-1 2,-2-11 0-4,-1-7-1 5,2-1 0-4,-5 1 0 3,0 6-2-1,0 3 2-1,0 6-1-1,0 3 2 5,0 2-1-6,0 2 2 6,0 3-4-5,0-5 2 4,0 5 0-5,0-5 0-1,0-4 0 4,3 3 0 0,5-13-2 1,1-5-1-4,0-9 2 5,-6-10 0-3,-3-1-6-1,0 2 5 6,0 10-1-5,0 13 2 1,0 3 0-4,0 8 1 4,2 1-2-2,-2 0 4 8,5-3-1-10,3-5 1 0,1-7-3 5,-3-8 1 1,1-3 0-3,-7-1 0-2,0 14 0 4,3 8-3-2,-3 7 3 2,3 4-2-5,1 1 4 4,5-7 0 3,-5-5 1-5,-4-20-4 1,0-3 1-1,0-9-2 3,0 1 1-2,0 1 1 2,0 13-2-1,-4 7 6-1,0 12-6 0,4 14 7 1,0 3-8-2,0 3 3 2,0 0-1-1,0-7 1 0,0-3 0 0,0-5-1 2,0-8 3-1,0-4-4-3,0 4 4 3,0 3-4 3,0 6 5-3,0 11-6-2,-5 10 3 1,2 3 0 0,3 7-1 0,-1-3 1 2,-2 0-2-2,-6-7 4-1,8-4-1 1,-2-10 3 3,0-5-8-1,-1 1 6-5,-5 0-4 2,2-3 2 3,0 4-1-1,-4 3 1 3,4 2-1-2,4 1 1-6,0 7 0 3,1-4 1 3,-6-1 2-2,1 4-4 0,-3-7 1 1,-6-3-1 2,-3-4-1-2,5-1 2 1,-4-8 0-5,5 4 0 4,6-1 1-2,-5-1 2 0,8 4-4 2,-3 0 1 3,1 12 0-3,6 6 0 1,0 12-1-5,0 4 0 3,0 0 1-2,0 1-1 3,0 0 4 0,0-1-5 1,0 3 4-2,0 0-4 1,0 0 0-2,0 0 1 2,0 0-1 0,0 0-23 0,-3 0-12 3,-9 0-27-4,-4 13-41-1,3 13-47-2,6-13-81 4,7 2-351 1</inkml:trace>
    </iact:actionData>
  </iact:action>
  <iact:action type="add" startTime="47107">
    <iact:property name="dataType"/>
    <iact:actionData xml:id="d40">
      <inkml:trace xmlns:inkml="http://www.w3.org/2003/InkML" xml:id="stk40" contextRef="#ctx0" brushRef="#br0">12581 13067 844 0,'0'0'158'4,"0"0"-85"4,0 0-26 0,0 0-26 0,4 191 40-2,-4-107 34 2,0 10 1 0,0 5-18-2,0 2-8 2,0 0-9 0,6-5 2 1,-3-10-23-4,-3-9-20 3,0-16-5 0,0-16-14 0,0-20 4-2,0-8-5 2,0-15-2 0,0-2 0 0,3 0-10 0,1 0-43-2,9-39-56 2,3-14-26 0,-9 19-87-2,1 0-98 2</inkml:trace>
    </iact:actionData>
  </iact:action>
  <iact:action type="add" startTime="47473">
    <iact:property name="dataType"/>
    <iact:actionData xml:id="d41">
      <inkml:trace xmlns:inkml="http://www.w3.org/2003/InkML" xml:id="stk41" contextRef="#ctx0" brushRef="#br0">13019 12834 392 0,'0'0'365'6,"0"0"-224"3,1 199-52-2,-1-92-2-1,0 9-14 2,0 4 2 0,0 1 15-2,0-2-11 2,12-7-17 0,-8-14-19 0,3-10-10-2,-7-16-16 2,0-13-9 0,0-14-8 1,0-8 1-4,0-20-2 3,0-12-29 0,0-5-30 0,3-16-51-2,3-33-70 2,-2 17-67 2,-1-4-328-4</inkml:trace>
    </iact:actionData>
  </iact:action>
  <iact:action type="add" startTime="47723">
    <iact:property name="dataType"/>
    <iact:actionData xml:id="d42">
      <inkml:trace xmlns:inkml="http://www.w3.org/2003/InkML" xml:id="stk42" contextRef="#ctx0" brushRef="#br0">13077 13653 411 0,'0'0'299'4,"0"0"-73"2,-158-20-83 2,98 20-44 0,7 0-32 0,12 0-21-2,13 0-22 2,10 0-12 0,7 0-12 0,11 0-2-2,0 0-66 2,0 0-105 0,3 0-95 0</inkml:trace>
    </iact:actionData>
  </iact:action>
  <iact:action type="add" startTime="48047">
    <iact:property name="dataType"/>
    <iact:actionData xml:id="d43">
      <inkml:trace xmlns:inkml="http://www.w3.org/2003/InkML" xml:id="stk43" contextRef="#ctx0" brushRef="#br0">13522 13685 689 0,'0'0'218'2,"0"0"-152"6,0 0 15-1,-184 82-28 2,139-40-12-3,13 1 1 5,11-4-5-5,11 4 15-1,10-7 14 3,0-1-17 0,6-5-13-1,35-8-23 2,9-9-11 3,10-6-1-10,-9-7-1 5,-1 0 0 2,-9-15-4 1,-8-24-1-3,-14-12 5-4,-12-2 1 6,-7-6 1-1,0 5-4 0,0 2-1-3,-14 9-15 3,-5 9-63 1,4 17-66 3,10 17-99-5,5 0-463-2</inkml:trace>
    </iact:actionData>
  </iact:action>
  <iact:action type="add" startTime="48452">
    <iact:property name="dataType"/>
    <iact:actionData xml:id="d44">
      <inkml:trace xmlns:inkml="http://www.w3.org/2003/InkML" xml:id="stk44" contextRef="#ctx0" brushRef="#br0">13949 14077 446 0,'0'0'276'2,"0"0"-114"5,0 0-67 1,10-177 3 0,-10 129-31 0,0 2 20-2,0 12-4 2,0 7 6 1,0 4-17-4,3 3-9 5,10 1-11-4,2 2-27 4,2 4-11-6,9 0-13 4,3 6 2 0,-1 7-3 0,-1 0-13-2,2 0-68 2,2 0-53 0,-24 0-97 0,-3 0-231-1</inkml:trace>
    </iact:actionData>
  </iact:action>
  <iact:action type="add" startTime="48723">
    <iact:property name="dataType"/>
    <iact:actionData xml:id="d45">
      <inkml:trace xmlns:inkml="http://www.w3.org/2003/InkML" xml:id="stk45" contextRef="#ctx0" brushRef="#br0">14470 13846 644 0,'0'0'316'1,"0"0"-153"6,18 150-40 3,-18-103-53-2,0-6-30-2,0-9-29 0,0-13-11 5,0-12-12-3,0-7-86-2,0 0-74 0,0-24-402 1</inkml:trace>
    </iact:actionData>
  </iact:action>
  <iact:action type="add" startTime="48884">
    <iact:property name="dataType"/>
    <iact:actionData xml:id="d46">
      <inkml:trace xmlns:inkml="http://www.w3.org/2003/InkML" xml:id="stk46" contextRef="#ctx0" brushRef="#br0">14526 13453 227 0,'0'0'384'5,"0"0"-239"3,0 0-34 0,0 0-44-2,0 0-57 2,0 0-10 0,26-116-13-2,-24 125-123 4,2 4-592-4</inkml:trace>
    </iact:actionData>
  </iact:action>
  <iact:action type="add" startTime="49112">
    <iact:property name="dataType"/>
    <iact:actionData xml:id="d47">
      <inkml:trace xmlns:inkml="http://www.w3.org/2003/InkML" xml:id="stk47" contextRef="#ctx0" brushRef="#br0">14780 13609 557 0,'0'0'328'2,"0"0"-166"6,0 0-57-1,0 0-15 2,0 0 8-4,0 0-17 4,100 4-20-1,-73-4-17 0,10 0 10-3,-1 0-23 3,4 0-9 1,0 0-5 1,-11-4 0-6,-6 4-7 3,-7 0-7 2,-12 0 0-2,-1 0-2-1,-3 0-2 2,0 29 1 1,0 22-9-1,-10 7-16 0,-26 11 18-2,-5-3 6 9,-4 5 2-5,4-13-1 0,10-12 6-6,10-19-5 2,18-18 6 0,3-5 2 2,0-2 19 1,0-2 14-2,12 0 0 0,17 0-9 1,7 0-32 0,-1 0-1 0,-3 0 0-2,6 0-5 1,-2-9-26 1,-1-8-55 0,-6 1-55-2,2-5-27 7,-23 11-74-7,-4 4-94 4</inkml:trace>
    </iact:actionData>
  </iact:action>
  <iact:action type="add" startTime="49565">
    <iact:property name="dataType"/>
    <iact:actionData xml:id="d48">
      <inkml:trace xmlns:inkml="http://www.w3.org/2003/InkML" xml:id="stk48" contextRef="#ctx0" brushRef="#br0">15710 13649 600 0,'0'0'184'7,"0"0"-83"0,0 0-55 2,0 0 59-4,0 0-25 3,-174-6-1 0,128 33-26 0,8 3-1-2,11 9-9 2,8 3 6 0,19 6-3 1,0-4-16 1,0 5 0-4,35-7-14 1,10-8-8 1,8-12-8-5,-2-16 4 6,-4-6-4-1,-10-17 0 0,-1-28-7 0,-2-11-2 0,-14 0 1 5,-7 2-1-3,-7 10-7-9,-6 4-18 5,0 1-18 1,0 13-65 0,0 23-49 1,0 3-134-2</inkml:trace>
    </iact:actionData>
  </iact:action>
  <iact:action type="add" startTime="49906">
    <iact:property name="dataType"/>
    <iact:actionData xml:id="d49">
      <inkml:trace xmlns:inkml="http://www.w3.org/2003/InkML" xml:id="stk49" contextRef="#ctx0" brushRef="#br0">15951 13927 398 0,'0'0'352'3,"0"0"-169"5,0 0-79-2,81-160-25 2,-68 95-23 0,0 6-7 0,0 8-13 1,0 16 2-4,-1 9-5 3,0 15 0 0,1 5 7 0,1 6 11 2,4 0-17 0,2 0 12-2,3 30-44 2,-3 18-2-2,1 13-6 0,-13-7-5-2,0 3-9 1,-6-3-4 2,-2-9-31 5,0-6-32-13,0-11-41 5,0-28-76 1,0 0-319 1</inkml:trace>
    </iact:actionData>
  </iact:action>
  <iact:action type="add" startTime="51163">
    <iact:property name="dataType"/>
    <iact:actionData xml:id="d50">
      <inkml:trace xmlns:inkml="http://www.w3.org/2003/InkML" xml:id="stk50" contextRef="#ctx0" brushRef="#br0">11905 16336 511 0,'0'0'264'5,"0"0"-170"4,0 0-32-1,0 0-2-1,0 0 38 0,0 0-15 2,-24-101-23-2,5 61-2 0,-4-3 9 0,2-1-17 2,0-3-17-4,2-2-15 4,-1 4 14-2,7-8-12 1,8 3 14-2,-1-1-13 2,6 0 3 0,0-1-6 0,0-2-9-1,0-3 1 3,0 3-7-2,0 2 8 0,0 1-6-3,11 1 4 1,2 10-9 3,-3 9 0-1,0 6 0-2,-1 3-1 3,1 2 1-1,3 0-6 0,1 9-11 0,8-2-47-1,0 3-24-2,1 7-86 1,-19 3-54 3,-1 0-319 1</inkml:trace>
    </iact:actionData>
  </iact:action>
  <iact:action type="add" startTime="51615">
    <iact:property name="dataType"/>
    <iact:actionData xml:id="d51">
      <inkml:trace xmlns:inkml="http://www.w3.org/2003/InkML" xml:id="stk51" contextRef="#ctx0" brushRef="#br0">12200 15052 661 0,'0'0'194'4,"0"0"-92"4,0 0-44-2,0 0-10 2,0 0 9 0,4 158 4 0,-4-145-24-2,0-6-4 3,0-3-24-2,0-4-9-1,0 0-11 2,0 0-34 0,0 3-88 0,0-3-149-2,0 0-444 2</inkml:trace>
    </iact:actionData>
  </iact:action>
  <iact:action type="add" startTime="51855">
    <iact:property name="dataType"/>
    <iact:actionData xml:id="d52">
      <inkml:trace xmlns:inkml="http://www.w3.org/2003/InkML" xml:id="stk52" contextRef="#ctx0" brushRef="#br0">12200 15052 108 0,'133'-66'526'5,"-133"95"-369"4,0 5-95-2,0-4-14-1,0 2-36 3,0-7-1-2,0-6-4-1,0-2 2 1,3-5-8 1,6 4-2 1,5 7-53-1,-12-16-118-3,-2 5-226 3</inkml:trace>
    </iact:actionData>
  </iact:action>
  <iact:action type="add" startTime="52223">
    <iact:property name="dataType"/>
    <iact:actionData xml:id="d53">
      <inkml:trace xmlns:inkml="http://www.w3.org/2003/InkML" xml:id="stk53" contextRef="#ctx0" brushRef="#br0">12542 15942 524 0,'0'0'300'4,"0"0"-144"2,0 0-61 2,0 0-21 0,0 0-27 0,0 0 32-2,23 107-3 3,-20-70-13-2,0 7-24-1,4-7-1 2,-4 0-11 0,7-4 19 0,-7 4-18-1,4-13 4 0,5 8-9 1,-4-17-12 0,-3-5-5-2,-1-3-2 2,1-7-1 0,0 0 0 0,5 0-6-2,5-12 2 2,2-25-1 0,2-8-3 0,1-17 2-2,-4 4 2 2,-4 4-3 1,-6 11 2-2,1 19 2-1,-3 9-1 2,1 10 1 0,-1 2 1 0,-4 3 2-2,0 0-3 2,3 8 2 0,1 29 4 0,9 12-6-2,0-2 1 5,2 3-2-2,4 12 4 3,1-9 2-6,-4-8-5 4,0-14 1 0,-12-19 0 2,5-10-1-10,6-2 1 3,-2 0-2 2,7-8-3-1,-3-22 3 3,1-2 2-1,-5 0-3 2,-5 2 2-4,0-3-1 3,-4 10-5-3,0-7 0 1,1-2-45-2,-2 4-67 4,1 4-55-2,-4 20-49 1,4 4-199-2</inkml:trace>
    </iact:actionData>
  </iact:action>
  <iact:action type="add" startTime="52899">
    <iact:property name="dataType"/>
    <iact:actionData xml:id="d54">
      <inkml:trace xmlns:inkml="http://www.w3.org/2003/InkML" xml:id="stk54" contextRef="#ctx0" brushRef="#br0">13274 15271 308 0,'0'0'292'2,"0"0"-126"6,0 0-69-2,0 190-31 3,0-113 10-2,0 1-18 2,0 4 2-4,0-1 2 8,0 6-18-10,0-3-16 6,0-2 4-3,0-9-6 1,0-13-3 1,0-13-6 0,0-15 6-2,0-15 0 2,0-10-8 0,0-7-8 2,0 0-3-6,0 0-4 4,13-19-3 0,4-18-1 0,6-5-6-2,-5 2 9 2,-5-2 0 0,3 15 2 0,-6 7-2-2,0 11 1 2,-3 4-2 1,6 2 4-2,-2 3 4 2,4 0-6-3,1 0 5 4,-1 12-1-3,2 26 3 3,1 1 12-6,-7 15-5 3,-3-4-2 0,-6-6-7 1,-2-7 3 2,0-10-8-6,0-10 0 4,0-9 0 0,0-3-15-2,0-5-37 2,0 0-60 1,13-10-70-3,-8-5-114 1</inkml:trace>
    </iact:actionData>
  </iact:action>
  <iact:action type="add" startTime="53385">
    <iact:property name="dataType"/>
    <iact:actionData xml:id="d55">
      <inkml:trace xmlns:inkml="http://www.w3.org/2003/InkML" xml:id="stk55" contextRef="#ctx0" brushRef="#br0">13803 16066 498 0,'0'0'287'4,"0"0"-109"4,0 0-102-1,0 0-49 0,0 0-27 1,0 0 0 0,0 0 0-2,16 138-40 2,-16-138-156 0,0 0-503 0</inkml:trace>
    </iact:actionData>
  </iact:action>
  <iact:action type="add" startTime="53536">
    <iact:property name="dataType"/>
    <iact:actionData xml:id="d56">
      <inkml:trace xmlns:inkml="http://www.w3.org/2003/InkML" xml:id="stk56" contextRef="#ctx0" brushRef="#br0">13803 15721 431 0,'0'0'245'4,"0"0"-110"1,0-159-59 3,-10 137-38 1,2 10-21-1,3 7-11-2,0-3-6 2,5 8-13 0,-5 0-133 0,5 0-244-2</inkml:trace>
    </iact:actionData>
  </iact:action>
  <iact:action type="add" startTime="53834">
    <iact:property name="dataType"/>
    <iact:actionData xml:id="d57">
      <inkml:trace xmlns:inkml="http://www.w3.org/2003/InkML" xml:id="stk57" contextRef="#ctx0" brushRef="#br0">14123 15158 510 0,'0'0'178'5,"0"0"-55"1,0 0-47 2,0 0-28 0,18 185-6 0,-13-103 11-2,-3 8 18 2,1 5 7 0,3-7-4 0,-6-4-11-2,2-5-18 2,0-3-20 0,5-14-7 0,-1-12-16-2,1-16 6 2,-4-12-5 0,0-10-2 0,-2-11-1-2,-1-1-1 2,0 0-13 0,9-27-67 0,-2-13-70-2,-4 16-44 2,6 4-283 0</inkml:trace>
    </iact:actionData>
  </iact:action>
  <iact:action type="add" startTime="54111">
    <iact:property name="dataType"/>
    <iact:actionData xml:id="d58">
      <inkml:trace xmlns:inkml="http://www.w3.org/2003/InkML" xml:id="stk58" contextRef="#ctx0" brushRef="#br0">14361 15712 436 0,'0'0'234'6,"0"0"-49"0,0 0-66 2,0 0-44 0,0 0-54 0,-164-9-15-2,148 9-2 2,3 0-4 0,2-2-9-2,11-1-98 2,0-1-212 0</inkml:trace>
    </iact:actionData>
  </iact:action>
  <iact:action type="add" startTime="54406">
    <iact:property name="dataType"/>
    <iact:actionData xml:id="d59">
      <inkml:trace xmlns:inkml="http://www.w3.org/2003/InkML" xml:id="stk59" contextRef="#ctx0" brushRef="#br0">14522 15999 483 0,'0'0'227'4,"0"0"-82"2,0 0-28 2,0 0-55-1,0 0-16 2,0 0-21-2,159-113-19-1,-159 76-1 3,0 12-4-1,0 5-2 2,-7 9 0-5,-15 9-5 1,-5 2-8 2,-2 0 6-1,1 16 8 4,5 24 3-4,4 1 18 0,12 8 6 4,1-10 18-9,6-3-12 5,0 1 9 2,0-3 2-4,0-6-8 6,13-4-10-2,3-7-5-2,7-2-13-4,-2-9-8 7,3-6 0-3,5 0-24 1,-3-11-59-3,-17-12-89 6,-5 2-190-2</inkml:trace>
    </iact:actionData>
  </iact:action>
  <iact:action type="add" startTime="55295">
    <iact:property name="dataType"/>
    <iact:actionData xml:id="d60">
      <inkml:trace xmlns:inkml="http://www.w3.org/2003/InkML" xml:id="stk60" contextRef="#ctx0" brushRef="#br0">15352 15124 510 0,'0'0'264'6,"0"0"-106"2,0 0-70-1,0 0-40 0,0 0-32 1,24 155-10 1,-24-78 16-2,0 9 8-1,0 7 10 2,0 9 5 0,-3-4-7-2,-2-3 0 2,5-7-9 0,0-21-9 0,0-25-10-2,0-20-1 2,0-20-6 0,0-2-2 0,0 0 2 0,0-22-6-2,16-20-3 2,9-8 0 0,-5 1-6-2,3 17-4 2,-7 6-4 0,-1 15 2 1,1 11 3-4,-3 0 13 3,0 0 2 0,-4 37 1 0,-4-2 1-2,6 5 1 2,-7-1-3 0,5-5 1 0,-7-2 0-2,0-7 0 2,1-5 1 0,-3-15-4 0,0 0 4-2,3-5-6 2,5 0-18 0,4-10-67 0,5-22-50-2,7-5-20 4,7 5-58-3,-19 19-52 2</inkml:trace>
    </iact:actionData>
  </iact:action>
  <iact:action type="add" startTime="55723">
    <iact:property name="dataType"/>
    <iact:actionData xml:id="d61">
      <inkml:trace xmlns:inkml="http://www.w3.org/2003/InkML" xml:id="stk61" contextRef="#ctx0" brushRef="#br0">15921 15804 326 0,'0'0'145'6,"0"0"-15"0,0 0-31 2,0 0 18 1,0 0-4-2,0 0-42-1,-106 71-1 4,86-43-11-4,12-3-8 3,4 6-14-4,4-3-12 3,0-3 19 0,12-1-3 0,16-16-15-2,3-8 5 2,-1 0 2 0,4 0-23 0,-5 0-10-2,-8-20-1 3,-5-5-8-2,-10-19-7 1,-6-10-14-1,0-17-6 2,-16-8-15-3,-20 2 8 5,1 16-8-8,-1 16-32 6,13 26-36-2,14 19-166 4,9 0-225-6</inkml:trace>
    </iact:actionData>
  </iact:action>
  <iact:action type="add" startTime="56174">
    <iact:property name="dataType"/>
    <iact:actionData xml:id="d62">
      <inkml:trace xmlns:inkml="http://www.w3.org/2003/InkML" xml:id="stk62" contextRef="#ctx0" brushRef="#br0">16168 15052 365 0,'0'0'129'8,"0"0"-26"-5,0 0 10 5,0 0-19 0,0 0-45 0,8 177 10 0,-8-95 13-2,0 10 0 2,0 3-5 0,0-8-5-2,0-3-21 2,0-13-17 0,0-7-11 0,0-12-8 0,0-14-4-2,0-12-2 2,0-9 0 0,0-12-10-2,0-5-31 2,0 0-46 0,0-11-59 0,4-9-244-2</inkml:trace>
    </iact:actionData>
  </iact:action>
  <iact:action type="add" startTime="56430">
    <iact:property name="dataType"/>
    <iact:actionData xml:id="d63">
      <inkml:trace xmlns:inkml="http://www.w3.org/2003/InkML" xml:id="stk63" contextRef="#ctx0" brushRef="#br0">16357 15856 424 0,'0'0'215'3,"0"0"-66"5,0 0-64 0,0 0-37 0,0 0-27-2,177-144-10 2,-164 105-5 0,-10 5-5-2,-3 5 1 2,0 11-1 0,-12 6-2 0,-13 12-2 0,-2 0 0-1,-2 12 3 0,6 20 8 2,-5 11 46-4,5-9 4 3,6 3 0 0,6-1-19 0,9-3-11-2,2 1 8 2,0 0 4 2,2 2-6-3,23-5 8 3,7-10-19-6,-2-4-5 13,5-10-13-11,-3-7-3-2,-3 0-4 2,0-7-16-1,-6-36-40 3,-4-8-34-3,-1 1-38 5,-18 31-103-4,0 2-258 4</inkml:trace>
    </iact:actionData>
  </iact:action>
  <iact:action type="add" startTime="56872">
    <iact:property name="dataType"/>
    <iact:actionData xml:id="d64">
      <inkml:trace xmlns:inkml="http://www.w3.org/2003/InkML" xml:id="stk64" contextRef="#ctx0" brushRef="#br0">16924 14928 4 0,'0'0'497'4,"0"0"-375"3,0 0-19 1,0 0-31 0,0 0-2-2,27 143 6 2,-27-96-16 2,5-4-7-4,-5-15-25 0,0-11-8 2,0-8-19 0,0-1-1 0,0-8-2-2,0 0-5 3,8 0-5 0,2 0-28-3,3 0-63 0,-1-23-49 2,-6 12-93 0,-3-3-159 0</inkml:trace>
    </iact:actionData>
  </iact:action>
  <iact:action type="add" startTime="57105">
    <iact:property name="dataType"/>
    <iact:actionData xml:id="d65">
      <inkml:trace xmlns:inkml="http://www.w3.org/2003/InkML" xml:id="stk65" contextRef="#ctx0" brushRef="#br0">17102 14942 470 0,'0'0'132'5,"0"0"-18"1,0 0-56 2,0 0-25-1,0 0-18 2,13 157-9-4,-13-115-2 3,0 6-4 1,0 9-5-2,0 1-17 2,0 1-39 0,0-2-44 0,1-43-52-5,2-4-203 3</inkml:trace>
    </iact:actionData>
  </iact:action>
  <iact:action type="add" startTime="57438">
    <iact:property name="dataType"/>
    <iact:actionData xml:id="d66">
      <inkml:trace xmlns:inkml="http://www.w3.org/2003/InkML" xml:id="stk66" contextRef="#ctx0" brushRef="#br0">17257 16448 523 0,'0'0'202'1,"0"0"-67"4,0 0-32 4,149-174-18 2,-137 56-41-6,-9-26 0 3,-3-12-14-2,0-14 0 2,-38 2-11 0,-8-2-14-2,-11 6-2 2,-9-3-2 4,-3 4-2-8,-7 13 1 3,-1 17-28 1,49 113-103 2,4 17-333 0</inkml:trace>
    </iact:actionData>
  </iact:action>
</iact:actions>
</file>

<file path=ppt/ink/inkAction8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39.7093" units="1/cm"/>
          <inkml:channelProperty channel="Y" name="resolution" value="39.58763" units="1/cm"/>
          <inkml:channelProperty channel="T" name="resolution" value="1" units="1/dev"/>
        </inkml:channelProperties>
      </inkml:inkSource>
      <inkml:timestamp xml:id="ts0" timeString="2021-01-28T04:45:15.400"/>
    </inkml:context>
    <inkml:brush xml:id="br0">
      <inkml:brushProperty name="width" value="0.05292" units="cm"/>
      <inkml:brushProperty name="height" value="0.05292" units="cm"/>
    </inkml:brush>
  </inkml:definitions>
  <iact:action type="add" startTime="41825">
    <iact:property name="dataType"/>
    <iact:actionData xml:id="d0">
      <inkml:trace xmlns:inkml="http://www.w3.org/2003/InkML" xml:id="stk0" contextRef="#ctx0" brushRef="#br0">5007 18668 0,'0'35'101,"0"0"-19,0-1-61,0 1 58,35-35 102,-1 0-141,1 0-10,0 0-5,0 0-17,-1 0 23,1 0-16,0 0 1,0 0 32,-1 0-33,1 0 9,0 0 1,0 0 6,0 0-7,34 0-16,-34 0 7,0 0-8,-1 0 2,1 0 14,0 0 1,0 0-7,-1 0-10,-34-35 229,0 1-211,0-1-8,0 0 4</inkml:trace>
    </iact:actionData>
  </iact:action>
  <iact:action type="add" startTime="50378">
    <iact:property name="dataType"/>
    <iact:actionData xml:id="d1">
      <inkml:trace xmlns:inkml="http://www.w3.org/2003/InkML" xml:id="stk1" contextRef="#ctx0" brushRef="#br0">21349 15053 0,'70'0'99,"-36"0"-92,1-70 1,0 70 0,34-35 0,-69 1 1,70 34-2,34-70 5,-34 35-7,69-34 3,-70 34-2,1 0 2,-35 1 5,34-1-9,1 0 4,-1-35-1,1 36 0,-1-1 7,-34 35-11,35-104 6,-35 104-4,34-70 5,-34 35-3,34-34 0,1 34 2,-1-34-2,1 34 3,-35 0-4,0 35 2,-70 0 189,0 0-190,-69 0 1,34 0 2,-34 0-2,0-35-1,34 35 0,0-35 3,-69-34 6,35 34-11,0 35 5,-1-35-2,71 1 0,-36 34 0,35 0 0,1 0 15,-1 0-15,0 0 8,-35 0-9,36 0 9,-1 0-8,0 0 1,0 0 14,-34 0-7,69 69 213,0 1-217,0-1-8,35 70 2,-35-69 4,0-1-3,69 1 2,-34 34-4,-35-34 6,69-1-4,1 1 2,-35-1-4,69 36 4,-34-1-1,34-35-1,-104 1 2,69-1-3,-34 1 7,0-35-8,0-1 3,0 36-1,-1-70 1,-34 70 0,35-36 0,0 1 0,-35 0 7,35-35 11,-35 35-20,34-35 3,-34 34 7,35-34 7,-35-34 90,35-1-109,-35-35 4,0 36 0,0-36 2,0 35-4,35-69 3,-35 0-3,0-1 3,0 1-1,0 0 0,35-35 0,-35 0 0,0 104 0,34-104-2,-34 35 5,0-1-5,35-34 0,-35 35 4,0 34-4,0-69 5,0 35-6,0 69 5,0-34-4,0 34 3,0 0 14,0 1-7,0-1 2,0 0-6,0 0 3,0 0-11,0 1 12,-35 68 100,1 71-107,-1-70 7,0-1-9,35 36 0,-139 104 3,104-70-3,0-35 1,1 36 1,-1-71 1,-35 36-3,1 0 6,69-36-2,-35 1-7,35 0 5,-70 0-2,36-1 3,-1 1-4,0 35 11,0-1-9,1-34 1,-1 0-3,0-1 1,0 36 2,-34-35-2,34 34 0,0-34 2,0 0-2,1 0 3,-36 69-4,35-69 2,1-1 0,34 1 2,0 0 3,0 0 28,-35-1-9</inkml:trace>
    </iact:actionData>
  </iact:action>
  <iact:action type="add" startTime="57373">
    <iact:property name="dataType"/>
    <iact:actionData xml:id="d2">
      <inkml:trace xmlns:inkml="http://www.w3.org/2003/InkML" xml:id="stk2" contextRef="#ctx0" brushRef="#br0">24826 17973 0,'35'0'229,"0"0"-192,-1 0-12,1 0-1,0 0-1,0 0 19,-35-35-36,34 35 26,1 0 23,0 0-39,-35-35 6,35 35-14,0-35 18,34 1 14,-34 34-19,-35-35-12,35 35-1,-1 0 31,1 0-30,-35-35 6,35 35-7,-35-35 6,35 35-4,-35-34-3,34 34 9,-34-35-9,35 35 3,0-35-3,0 35 9,0-35-2,-35 1 3,34-1 16,1 35-27,0-35 11,0 0 14,-35 1-15,34 34-2,1-35-4,-35 0-2,35 35-1,-35-35 1,0 0 1,35 35-2,-35-34 1,0-1 6,34 35 2,-34-35-7,35 0-1,-35 1 9,0-1-3,0 0-7,35 35 3,-35-35-4,35-34 2,-35 34 9,0 0-9,35 35 0,-35-34 0,0-1 6,0 0 13,0 0-4,0 1-8,0-1-7,0-35 6,0 35-5,0 1 8,0-1-9,0 70 219,0-1-219,0 1 0,-35 0-1,35 69 2,0-69 7,0 0 2,-35-35-6,35 35-2,0-1 0,0 1 26,-35-35 98,35-69-7,0 34-105,0 0 4,0 0-3,0 1-8,0-1 2,35 35 0,-35-35-12,0 0 4,0 0 46,35 35-32,-35-34 17,0-1 0,0 0-33,-35 70 129,0 34-122,0-69-6,35 35 1,-69 0-3,34 35 10,0-70-6,35 34 44,-34 1-46,34 0 3,-35 0-7,35-1 7,-35-34 3,35 35-5,35-70 140,-35 1-143,35 34 2,-35-35 0,34 35 1,1-35-2,-35 0 10,35 1-9,-35-1 15,35 35-15,-35-35 0,34 35 0,-34-35 0,35 35-1,-35-35 1,35 35 16,-35-34 8,35 34-15,0 34 195,-1 1-205,-34 0 3,0 0 5,35-35-9,-35 35 2,35-1 17,0-34-8,-1 0-2,-34 35-8,35-35 26,0 35-19,-35 0 10,0-70 173,-35 35-188,35-35-2,0 0 11,-35 1-13,35-1 11,-34 35-9,34-35 19,0 0-12,-35 0-3,35 1 17,-35 34 30,0 0-19,1 0-24</inkml:trace>
    </iact:actionData>
  </iact:action>
</iact:actions>
</file>

<file path=ppt/ink/inkAction9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1-23T16:14:27.63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4954">
    <iact:property name="dataType"/>
    <iact:actionData xml:id="d0">
      <inkml:trace xmlns:inkml="http://www.w3.org/2003/InkML" xml:id="stk0" contextRef="#ctx0" brushRef="#br0">28555 14284 839 0,'0'0'189'5,"0"0"-65"1,0 0-32 2,0 0-28 1,0 0-39-4,0 0 15 3,258 12-1 0,-134-18 18-2,33 0-6 2,23 1-13 0,17 3 4 0,1-2-1-2,-3 1-19 3,-14 0-3 0,-14 3-16-2,-20 0 23 0,-13 0-3-1,-27 0 5 3,-20 0-22-1,-22 0 4-2,-29 0-7 2,-20 0-2 0,-10 0-1 2,-6 0-1-2,0 0 1-1,-36 0-2 0,-51 0 2 1,-41 0 1-4,-31 0 0 4,-27-5 2 0,-27-24-3 4,-21-6 3-5,-4-8 2-3,23 12-3 3,15 9-2 2,39 17-1-5,32 5 1 5,21 0-1-1,37 2 4 1,26 13-4 0,29-8 2-2,11 1 0 0,5 7 0-1,57 5 2 1,59 7 1 0,52 10-3 1,33 5 2 5,17 0-3-5,-12-2 3-4,-31-9-3 2,-34-6-1 1,-28-8-3-1,-26-9 4 4,-26-5 2-4,-21-3-1 4,-17 0 0-4,-17 0 2-1,-6 0 1 4,0 0-1-1,-65 9-5-2,-41 10 4 2,-37 1-1 2,-18-12 1 1,-10-8-2-7,8 0 0 1,18 0-1 6,28 0 0-7,34 0 2 3,33 0-4 1,21 0 3 0,21 0 0 0,8 0 0-3,51 0 1 6,54 4-1-5,47 15 1 3,26 0-1-5,2 5 3 5,-22-5-6-1,-42-6 4 0,-45-4-4-2,-38-3 6 2,-23-6-3 2,-10 0 0-3,-43 5-2 2,-51-3 2-2,-34 2 1-1,-26-4 3 1,-12 0-4 1,2 0 2-2,15-11 3 4,20 2-6-2,31 6 2-1,29 3 1-1,28 0-2 1,25 0-1 1,16 0 0-3,0-3-8 3,47-5-23 4,18-3-47-5,3 8-101 1,-36 3-82-5,-18 0-86 8</inkml:trace>
    </iact:actionData>
  </iact:action>
  <iact:action type="add" startTime="29620">
    <iact:property name="dataType"/>
    <iact:actionData xml:id="d1">
      <inkml:trace xmlns:inkml="http://www.w3.org/2003/InkML" xml:id="stk1" contextRef="#ctx0" brushRef="#br0">19101 8402 544 0,'0'0'330'3,"0"0"-151"5,0 0-17 0,0 0-6-2,0 0-52 2,0 0-20 0,0 0 10 0,-15 12-23-2,15-12-11 2,31 0-6 0,30 0-16-2,23-24-11 2,7 2-7 0,-2 0 2 0,-5 2-2-2,-3 7 11 4,-12 1-17-4,-15 2 9 4,-8 10-13-5,-18-4-6 4,-9 4-4 3,-6 0 0-6,-3 0 0 1,-6 0 0-4,6 0 0 5,-2-3 0 1,0 1 0-1,3-2 0-3,-1 2 0 3,0-1 0 1,0-3 0-1,0 4 0-2,-6 2 0 2,-4-4 0-1,6 4 0-1,-6 0 0 3,0 0 0-1,0 0 0 0,0 0 0 0,0 0 0-1,0-7 0 0,0-17 0 1,-13-14 0 0,-30-18 0-2,-18-15 0 4,-13-2 0-1,-9-3 0 1,2-6 0-9,7 7 0 7,8 4 0 0,9 10 0 0,11 19 0-2,8 10 0 2,6 17 0 0,16 6 0 1,3 6 0 1,1 3 0-2,11 0 0-3,-5 0 0 0,-1 0 0 3,5 30 0-1,-2 21 0 2,4 11 0-5,0 17 0 8,0 11 0-3,13 7 0-1,3 10 0-5,2-8 0 4,5-14 0 1,-7-12 0 0,4-17 0 0,0-14 0-2,-5-12 0 2,1-10 0 0,0-9 0-1,-3 2 0 0,-2-8 0 1,-2 3 0 0,3 0 0 0,1 3 0 0,-3-3 0-3,0-1 0 6,-4-2 0-8,-5-2 0 8,8-3 0-2,-6 0 0-1,8 0 0-4,8 0 0 3,9-20 0 1,11-24 0 0,-4-13 0-1,14-10 0 0,-1-20 0 1,1-9 0 0,-1-17 0 0,-2-10 0-2,4-1 0 2,-7 0 0 0,1 6 0-2,-7 17 0 3,-9 15 0-2,-2 21 0 1,-7 21 0-3,-8 9 0 4,-2 13 0-1,-2 13 0 2,-4 4 0-2,-3 5 0-1,0 0 0 2,0 0 0-4,0 0 0 1,-16 30 0 1,-17 29 0 1,-14 15 0 0,-3 10 0-2,-14 5 0 2,-10 9 0 0,-10 7 0 0,-4-1 0 2,3-5 0-2,4-4 0 0,2-7 0 0,6-9 0-5,1-4 0 3,3-14 0 3,1-4 0-2,10-6 0 2,-1-4 0-3,4-5 0 2,-2-6 0 5,5-5 0-7,16-4 0-2,1-10 0 3,15 2 0 1,0-6 0-3,7-1 0 6,5-7 0-5,0 0 0 2,3 3 0-3,2-5 0 4,-5 3 0-1,6-2 0 0,-1-4 0 0,0 6 0-2,3-6 0 1,-4 3 0 5,1-3 0-3,3 0 0-4,0 0 0 2,0 0 0 0,0 0 0 1,10 0-26-4,8 0-92 7,1 0-49-1,-15 0-77-5,-4 0-122-1</inkml:trace>
    </iact:actionData>
  </iact:action>
</iact:action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C8AE6E-C5D6-4DEF-848D-0B07B3E1BA5C}" type="datetimeFigureOut">
              <a:rPr lang="en-CA" smtClean="0"/>
              <a:t>2022-09-11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403D7E-79CC-4359-AC4B-6BB1F4A6746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040172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this video we’re going to talk about relativistic dynamics, which is how things like forces, energy, and momentum work in special relativity. We’ll also derive the famous equations E = mc^2.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12C0CA-AE97-4221-A482-5911394D3DCC}" type="slidenum">
              <a:rPr lang="en-CA" smtClean="0"/>
              <a:t>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046260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2A292-F7FA-4F8B-BF88-7D771566ED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EF90241-5376-49E3-B345-5BAFB6DA64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B95215-1C1C-4A7F-A4A4-BC11F8F664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13495-D7A8-4EF2-A555-C1EA8C3D601D}" type="datetimeFigureOut">
              <a:rPr lang="en-CA" smtClean="0"/>
              <a:t>2022-09-11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BF44C0-A643-4413-B131-DC3B35A858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6DCDBC-72BE-4364-8F31-490DCF0E3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96275-05A8-4D8E-A6D6-7185860A5EC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015417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4887C9-429A-495F-8D77-DD1EA182E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E6C7101-9CD1-43C9-BD10-18EE4BCB61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170970-9B21-4129-9CF4-A06C678F4C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13495-D7A8-4EF2-A555-C1EA8C3D601D}" type="datetimeFigureOut">
              <a:rPr lang="en-CA" smtClean="0"/>
              <a:t>2022-09-11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2C1B5C-CD59-4B4D-A542-4350A4935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D73927-EFA8-44C4-A19A-AF60D15F35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96275-05A8-4D8E-A6D6-7185860A5EC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627150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AEA0523-BCF2-4EA6-B741-4E7F905B892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CC3902B-B093-49D9-B804-E892C4E08D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F5A408-DA0A-48F5-B72D-687A3FDFCC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13495-D7A8-4EF2-A555-C1EA8C3D601D}" type="datetimeFigureOut">
              <a:rPr lang="en-CA" smtClean="0"/>
              <a:t>2022-09-11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C9BC81-6BAF-41AB-A3E6-93C69B2099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A1C10D-9469-46C5-AEBA-2BACC7D334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96275-05A8-4D8E-A6D6-7185860A5EC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512334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145549-B1BC-4751-8390-8007572F7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99D2DC-2D7A-41F3-B4DF-307C7E4427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5A42A9-0DF7-46B7-9F4E-051D36A9D8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13495-D7A8-4EF2-A555-C1EA8C3D601D}" type="datetimeFigureOut">
              <a:rPr lang="en-CA" smtClean="0"/>
              <a:t>2022-09-11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A5A0A6-B7B9-4638-9749-F234012174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DC2258-15C3-4972-8226-B5F497A157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96275-05A8-4D8E-A6D6-7185860A5EC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618077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5079C5-2B0A-4BD7-BA13-81AFE0B29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D68994-2578-4179-8F89-6959E6948D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DF53B8-F77D-4019-8EAC-839E85D161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13495-D7A8-4EF2-A555-C1EA8C3D601D}" type="datetimeFigureOut">
              <a:rPr lang="en-CA" smtClean="0"/>
              <a:t>2022-09-11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63E19D-72FE-4FE3-9383-4E3A338527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F571A8-01BF-4DAE-A2CE-C6D40FD947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96275-05A8-4D8E-A6D6-7185860A5EC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495024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04B231-2D64-40AC-875F-C1F929705D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C10EC5-A456-481A-B7FC-11F2E8F06E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8A41F6-6129-40B0-BE63-CD5AF7B890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D4EAED-6525-4CD2-882A-BCE215F005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13495-D7A8-4EF2-A555-C1EA8C3D601D}" type="datetimeFigureOut">
              <a:rPr lang="en-CA" smtClean="0"/>
              <a:t>2022-09-11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BF425F-7885-41BB-8CF5-CCC81B9CE8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12D0AA-8689-456F-98B0-7E161CDB0B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96275-05A8-4D8E-A6D6-7185860A5EC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005679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82128E-3D77-41BF-AA26-60A47A0DF0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C935DA-75B4-4035-8BF1-1F636CE6A0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372D99-4680-4F68-9FB7-9D21900314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61B0EA6-A1EC-4789-A928-98C9BDA383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36015E1-EDA4-44E3-828E-1469DC4801A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7490E6-5001-4AE0-9FF6-97C2366C78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13495-D7A8-4EF2-A555-C1EA8C3D601D}" type="datetimeFigureOut">
              <a:rPr lang="en-CA" smtClean="0"/>
              <a:t>2022-09-11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0149DE5-541C-4214-8EFB-5E265AD081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278EE10-1FA7-4296-AF08-8817661DA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96275-05A8-4D8E-A6D6-7185860A5EC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372896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CE2BC-48BB-45E7-BAAF-622C7D941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8E0A65-8177-4083-87B4-2CE44D160A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13495-D7A8-4EF2-A555-C1EA8C3D601D}" type="datetimeFigureOut">
              <a:rPr lang="en-CA" smtClean="0"/>
              <a:t>2022-09-11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B61C4C-1DB8-4B28-A715-28100213D4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78AAF1-D4E8-4A3C-9D84-17863EDAA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96275-05A8-4D8E-A6D6-7185860A5EC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246099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58AEB4A-D338-40D6-9FBC-A1213B433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13495-D7A8-4EF2-A555-C1EA8C3D601D}" type="datetimeFigureOut">
              <a:rPr lang="en-CA" smtClean="0"/>
              <a:t>2022-09-11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04660E-BFB9-47E0-B9C6-3B19A80288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396CF7-5374-4BB0-B4C9-8BFDD46D3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96275-05A8-4D8E-A6D6-7185860A5EC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504168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9BEF77-E4AB-4D68-BF2F-745379325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289BBD-7A53-47D2-B27F-100F7711F5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B7ECF3-3E7C-414C-9CEB-5A82B6DD5F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B4D995-E01B-4204-8D40-B8B366588B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13495-D7A8-4EF2-A555-C1EA8C3D601D}" type="datetimeFigureOut">
              <a:rPr lang="en-CA" smtClean="0"/>
              <a:t>2022-09-11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779CF5-A25E-4969-94AC-847C7C6FC3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4C0A0F-4CE9-4E47-B02D-51D6B4996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96275-05A8-4D8E-A6D6-7185860A5EC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612785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DE06B2-E8E0-400C-B8F0-6B49ABD41F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557CA61-5017-42C7-BFD5-0A2EB3B931B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4DEECF-DE43-47CC-9577-C0B84EDC85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2E4AF3-2442-44E2-A39A-473E9D0C13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13495-D7A8-4EF2-A555-C1EA8C3D601D}" type="datetimeFigureOut">
              <a:rPr lang="en-CA" smtClean="0"/>
              <a:t>2022-09-11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FF3B20-1F67-4008-A140-027C2BA158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12D107-7098-45C8-9C16-CA914A1076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96275-05A8-4D8E-A6D6-7185860A5EC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140469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1733BFF-BC74-42D7-9AE6-07242B9E4B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9041D2-CB81-421B-A8C8-05591BDA83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D28176-69E9-474A-86F4-B37E42AB3C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413495-D7A8-4EF2-A555-C1EA8C3D601D}" type="datetimeFigureOut">
              <a:rPr lang="en-CA" smtClean="0"/>
              <a:t>2022-09-11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080B6F-0B70-4BE3-9A7A-2039E039DD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8EC5A2-A25E-46C9-BD8F-C41A3E32F7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996275-05A8-4D8E-A6D6-7185860A5EC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933064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5" Type="http://schemas.openxmlformats.org/officeDocument/2006/relationships/image" Target="../media/image1.png"/><Relationship Id="rId4" Type="http://schemas.microsoft.com/office/2011/relationships/inkAction" Target="../ink/inkAction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8.png"/><Relationship Id="rId7" Type="http://schemas.microsoft.com/office/2011/relationships/inkAction" Target="../ink/inkAction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6" Type="http://schemas.openxmlformats.org/officeDocument/2006/relationships/image" Target="../media/image180.png"/><Relationship Id="rId5" Type="http://schemas.openxmlformats.org/officeDocument/2006/relationships/image" Target="../media/image181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video" Target="../media/media2.mp4"/><Relationship Id="rId7" Type="http://schemas.openxmlformats.org/officeDocument/2006/relationships/image" Target="../media/image22.png"/><Relationship Id="rId2" Type="http://schemas.microsoft.com/office/2007/relationships/media" Target="../media/media2.mp4"/><Relationship Id="rId1" Type="http://schemas.openxmlformats.org/officeDocument/2006/relationships/tags" Target="../tags/tag8.xml"/><Relationship Id="rId6" Type="http://schemas.microsoft.com/office/2011/relationships/inkAction" Target="../ink/inkAction5.xml"/><Relationship Id="rId5" Type="http://schemas.openxmlformats.org/officeDocument/2006/relationships/image" Target="../media/image21.png"/><Relationship Id="rId4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3.png"/><Relationship Id="rId7" Type="http://schemas.microsoft.com/office/2011/relationships/inkAction" Target="../ink/inkAction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Relationship Id="rId6" Type="http://schemas.openxmlformats.org/officeDocument/2006/relationships/image" Target="../media/image231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video" Target="../media/media3.mp4"/><Relationship Id="rId7" Type="http://schemas.openxmlformats.org/officeDocument/2006/relationships/image" Target="../media/image28.png"/><Relationship Id="rId2" Type="http://schemas.microsoft.com/office/2007/relationships/media" Target="../media/media3.mp4"/><Relationship Id="rId1" Type="http://schemas.openxmlformats.org/officeDocument/2006/relationships/tags" Target="../tags/tag10.xml"/><Relationship Id="rId6" Type="http://schemas.microsoft.com/office/2011/relationships/inkAction" Target="../ink/inkAction7.xml"/><Relationship Id="rId5" Type="http://schemas.openxmlformats.org/officeDocument/2006/relationships/image" Target="../media/image27.png"/><Relationship Id="rId4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10" Type="http://schemas.openxmlformats.org/officeDocument/2006/relationships/image" Target="../media/image35.png"/><Relationship Id="rId4" Type="http://schemas.openxmlformats.org/officeDocument/2006/relationships/image" Target="../media/image30.png"/><Relationship Id="rId9" Type="http://schemas.microsoft.com/office/2011/relationships/inkAction" Target="../ink/inkAction8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7.png"/><Relationship Id="rId7" Type="http://schemas.openxmlformats.org/officeDocument/2006/relationships/image" Target="../media/image3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Relationship Id="rId6" Type="http://schemas.openxmlformats.org/officeDocument/2006/relationships/image" Target="../media/image36.png"/><Relationship Id="rId5" Type="http://schemas.openxmlformats.org/officeDocument/2006/relationships/image" Target="../media/image281.png"/><Relationship Id="rId4" Type="http://schemas.openxmlformats.org/officeDocument/2006/relationships/image" Target="../media/image211.png"/><Relationship Id="rId9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Relationship Id="rId4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ryahwapublications.com/open-access-journal-of-physics/pdf/v2-i4/4.pdf" TargetMode="External"/><Relationship Id="rId2" Type="http://schemas.openxmlformats.org/officeDocument/2006/relationships/hyperlink" Target="https://npac.lal.in2p3.fr/wp-content/uploads/2019/Cours-S1/Relativite/TD1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hysics.stackexchange.com/questions/242043/what-is-the-proper-way-to-explain-the-twin-paradox/244323#244323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.xml"/><Relationship Id="rId5" Type="http://schemas.openxmlformats.org/officeDocument/2006/relationships/image" Target="../media/image294.png"/><Relationship Id="rId4" Type="http://schemas.microsoft.com/office/2011/relationships/inkAction" Target="../ink/inkAction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3.xml"/><Relationship Id="rId4" Type="http://schemas.openxmlformats.org/officeDocument/2006/relationships/image" Target="../media/image9.jpe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1.png"/><Relationship Id="rId3" Type="http://schemas.openxmlformats.org/officeDocument/2006/relationships/image" Target="../media/image271.png"/><Relationship Id="rId7" Type="http://schemas.openxmlformats.org/officeDocument/2006/relationships/image" Target="../media/image30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4.xml"/><Relationship Id="rId6" Type="http://schemas.openxmlformats.org/officeDocument/2006/relationships/image" Target="../media/image290.png"/><Relationship Id="rId5" Type="http://schemas.openxmlformats.org/officeDocument/2006/relationships/image" Target="../media/image284.png"/><Relationship Id="rId10" Type="http://schemas.openxmlformats.org/officeDocument/2006/relationships/image" Target="../media/image321.png"/><Relationship Id="rId4" Type="http://schemas.openxmlformats.org/officeDocument/2006/relationships/image" Target="../media/image270.png"/><Relationship Id="rId9" Type="http://schemas.microsoft.com/office/2011/relationships/inkAction" Target="../ink/inkAction10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0.png"/><Relationship Id="rId3" Type="http://schemas.openxmlformats.org/officeDocument/2006/relationships/image" Target="../media/image320.png"/><Relationship Id="rId7" Type="http://schemas.openxmlformats.org/officeDocument/2006/relationships/image" Target="../media/image360.png"/><Relationship Id="rId12" Type="http://schemas.openxmlformats.org/officeDocument/2006/relationships/image" Target="../media/image40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5.xml"/><Relationship Id="rId6" Type="http://schemas.openxmlformats.org/officeDocument/2006/relationships/image" Target="../media/image350.png"/><Relationship Id="rId11" Type="http://schemas.microsoft.com/office/2011/relationships/inkAction" Target="../ink/inkAction11.xml"/><Relationship Id="rId5" Type="http://schemas.openxmlformats.org/officeDocument/2006/relationships/image" Target="../media/image340.png"/><Relationship Id="rId10" Type="http://schemas.openxmlformats.org/officeDocument/2006/relationships/image" Target="../media/image390.png"/><Relationship Id="rId4" Type="http://schemas.openxmlformats.org/officeDocument/2006/relationships/image" Target="../media/image330.png"/><Relationship Id="rId9" Type="http://schemas.openxmlformats.org/officeDocument/2006/relationships/image" Target="../media/image38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0.png"/><Relationship Id="rId18" Type="http://schemas.openxmlformats.org/officeDocument/2006/relationships/image" Target="../media/image521.png"/><Relationship Id="rId3" Type="http://schemas.openxmlformats.org/officeDocument/2006/relationships/image" Target="../media/image400.png"/><Relationship Id="rId7" Type="http://schemas.openxmlformats.org/officeDocument/2006/relationships/image" Target="../media/image430.png"/><Relationship Id="rId12" Type="http://schemas.openxmlformats.org/officeDocument/2006/relationships/image" Target="../media/image480.png"/><Relationship Id="rId17" Type="http://schemas.microsoft.com/office/2011/relationships/inkAction" Target="../ink/inkAction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512.png"/><Relationship Id="rId1" Type="http://schemas.openxmlformats.org/officeDocument/2006/relationships/tags" Target="../tags/tag26.xml"/><Relationship Id="rId6" Type="http://schemas.openxmlformats.org/officeDocument/2006/relationships/image" Target="../media/image420.png"/><Relationship Id="rId11" Type="http://schemas.openxmlformats.org/officeDocument/2006/relationships/image" Target="../media/image470.png"/><Relationship Id="rId5" Type="http://schemas.openxmlformats.org/officeDocument/2006/relationships/image" Target="../media/image7.png"/><Relationship Id="rId15" Type="http://schemas.openxmlformats.org/officeDocument/2006/relationships/customXml" Target="../ink/ink1.xml"/><Relationship Id="rId10" Type="http://schemas.openxmlformats.org/officeDocument/2006/relationships/image" Target="../media/image460.png"/><Relationship Id="rId4" Type="http://schemas.openxmlformats.org/officeDocument/2006/relationships/image" Target="../media/image410.png"/><Relationship Id="rId9" Type="http://schemas.openxmlformats.org/officeDocument/2006/relationships/image" Target="../media/image450.png"/><Relationship Id="rId14" Type="http://schemas.openxmlformats.org/officeDocument/2006/relationships/image" Target="../media/image50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0.png"/><Relationship Id="rId13" Type="http://schemas.openxmlformats.org/officeDocument/2006/relationships/image" Target="../media/image59.png"/><Relationship Id="rId3" Type="http://schemas.openxmlformats.org/officeDocument/2006/relationships/image" Target="../media/image400.png"/><Relationship Id="rId7" Type="http://schemas.openxmlformats.org/officeDocument/2006/relationships/image" Target="../media/image511.png"/><Relationship Id="rId12" Type="http://schemas.openxmlformats.org/officeDocument/2006/relationships/image" Target="../media/image54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7.xml"/><Relationship Id="rId6" Type="http://schemas.openxmlformats.org/officeDocument/2006/relationships/image" Target="../media/image420.png"/><Relationship Id="rId11" Type="http://schemas.openxmlformats.org/officeDocument/2006/relationships/image" Target="../media/image530.png"/><Relationship Id="rId5" Type="http://schemas.openxmlformats.org/officeDocument/2006/relationships/image" Target="../media/image7.png"/><Relationship Id="rId15" Type="http://schemas.openxmlformats.org/officeDocument/2006/relationships/image" Target="../media/image60.png"/><Relationship Id="rId10" Type="http://schemas.openxmlformats.org/officeDocument/2006/relationships/image" Target="../media/image460.png"/><Relationship Id="rId4" Type="http://schemas.openxmlformats.org/officeDocument/2006/relationships/image" Target="../media/image410.png"/><Relationship Id="rId9" Type="http://schemas.openxmlformats.org/officeDocument/2006/relationships/image" Target="../media/image450.png"/><Relationship Id="rId14" Type="http://schemas.microsoft.com/office/2011/relationships/inkAction" Target="../ink/inkAction13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0.png"/><Relationship Id="rId13" Type="http://schemas.openxmlformats.org/officeDocument/2006/relationships/image" Target="../media/image600.png"/><Relationship Id="rId3" Type="http://schemas.openxmlformats.org/officeDocument/2006/relationships/image" Target="../media/image7.png"/><Relationship Id="rId7" Type="http://schemas.openxmlformats.org/officeDocument/2006/relationships/image" Target="../media/image283.png"/><Relationship Id="rId12" Type="http://schemas.openxmlformats.org/officeDocument/2006/relationships/image" Target="../media/image59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8.xml"/><Relationship Id="rId6" Type="http://schemas.openxmlformats.org/officeDocument/2006/relationships/image" Target="../media/image282.png"/><Relationship Id="rId11" Type="http://schemas.openxmlformats.org/officeDocument/2006/relationships/image" Target="../media/image280.png"/><Relationship Id="rId15" Type="http://schemas.openxmlformats.org/officeDocument/2006/relationships/image" Target="../media/image61.png"/><Relationship Id="rId10" Type="http://schemas.openxmlformats.org/officeDocument/2006/relationships/image" Target="../media/image581.png"/><Relationship Id="rId9" Type="http://schemas.openxmlformats.org/officeDocument/2006/relationships/image" Target="../media/image570.png"/><Relationship Id="rId4" Type="http://schemas.openxmlformats.org/officeDocument/2006/relationships/image" Target="../media/image281.png"/><Relationship Id="rId14" Type="http://schemas.microsoft.com/office/2011/relationships/inkAction" Target="../ink/inkAction14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3.png"/><Relationship Id="rId13" Type="http://schemas.openxmlformats.org/officeDocument/2006/relationships/image" Target="../media/image62.png"/><Relationship Id="rId3" Type="http://schemas.openxmlformats.org/officeDocument/2006/relationships/image" Target="../media/image581.png"/><Relationship Id="rId7" Type="http://schemas.openxmlformats.org/officeDocument/2006/relationships/image" Target="../media/image282.png"/><Relationship Id="rId12" Type="http://schemas.openxmlformats.org/officeDocument/2006/relationships/image" Target="../media/image281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64.png"/><Relationship Id="rId1" Type="http://schemas.openxmlformats.org/officeDocument/2006/relationships/tags" Target="../tags/tag29.xml"/><Relationship Id="rId6" Type="http://schemas.openxmlformats.org/officeDocument/2006/relationships/image" Target="../media/image7.png"/><Relationship Id="rId11" Type="http://schemas.openxmlformats.org/officeDocument/2006/relationships/image" Target="../media/image280.png"/><Relationship Id="rId5" Type="http://schemas.openxmlformats.org/officeDocument/2006/relationships/image" Target="../media/image600.png"/><Relationship Id="rId15" Type="http://schemas.microsoft.com/office/2011/relationships/inkAction" Target="../ink/inkAction15.xml"/><Relationship Id="rId10" Type="http://schemas.openxmlformats.org/officeDocument/2006/relationships/image" Target="../media/image570.png"/><Relationship Id="rId4" Type="http://schemas.openxmlformats.org/officeDocument/2006/relationships/image" Target="../media/image612.png"/><Relationship Id="rId9" Type="http://schemas.openxmlformats.org/officeDocument/2006/relationships/image" Target="../media/image560.png"/><Relationship Id="rId14" Type="http://schemas.openxmlformats.org/officeDocument/2006/relationships/image" Target="../media/image63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3.png"/><Relationship Id="rId13" Type="http://schemas.openxmlformats.org/officeDocument/2006/relationships/image" Target="../media/image641.png"/><Relationship Id="rId3" Type="http://schemas.openxmlformats.org/officeDocument/2006/relationships/image" Target="../media/image581.png"/><Relationship Id="rId7" Type="http://schemas.openxmlformats.org/officeDocument/2006/relationships/image" Target="../media/image282.png"/><Relationship Id="rId12" Type="http://schemas.openxmlformats.org/officeDocument/2006/relationships/image" Target="../media/image28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0.xml"/><Relationship Id="rId6" Type="http://schemas.openxmlformats.org/officeDocument/2006/relationships/image" Target="../media/image7.png"/><Relationship Id="rId11" Type="http://schemas.openxmlformats.org/officeDocument/2006/relationships/image" Target="../media/image280.png"/><Relationship Id="rId5" Type="http://schemas.openxmlformats.org/officeDocument/2006/relationships/image" Target="../media/image631.png"/><Relationship Id="rId15" Type="http://schemas.openxmlformats.org/officeDocument/2006/relationships/image" Target="../media/image65.png"/><Relationship Id="rId10" Type="http://schemas.openxmlformats.org/officeDocument/2006/relationships/image" Target="../media/image570.png"/><Relationship Id="rId4" Type="http://schemas.openxmlformats.org/officeDocument/2006/relationships/image" Target="../media/image621.png"/><Relationship Id="rId9" Type="http://schemas.openxmlformats.org/officeDocument/2006/relationships/image" Target="../media/image560.png"/><Relationship Id="rId14" Type="http://schemas.microsoft.com/office/2011/relationships/inkAction" Target="../ink/inkAction16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58.png"/><Relationship Id="rId7" Type="http://schemas.openxmlformats.org/officeDocument/2006/relationships/image" Target="../media/image6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1.xml"/><Relationship Id="rId6" Type="http://schemas.openxmlformats.org/officeDocument/2006/relationships/image" Target="../media/image680.png"/><Relationship Id="rId5" Type="http://schemas.openxmlformats.org/officeDocument/2006/relationships/image" Target="../media/image68.png"/><Relationship Id="rId10" Type="http://schemas.openxmlformats.org/officeDocument/2006/relationships/image" Target="../media/image71.png"/><Relationship Id="rId4" Type="http://schemas.openxmlformats.org/officeDocument/2006/relationships/image" Target="../media/image67.png"/><Relationship Id="rId9" Type="http://schemas.microsoft.com/office/2011/relationships/inkAction" Target="../ink/inkAction17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3.png"/><Relationship Id="rId13" Type="http://schemas.openxmlformats.org/officeDocument/2006/relationships/image" Target="../media/image72.png"/><Relationship Id="rId3" Type="http://schemas.openxmlformats.org/officeDocument/2006/relationships/image" Target="../media/image581.png"/><Relationship Id="rId7" Type="http://schemas.openxmlformats.org/officeDocument/2006/relationships/image" Target="../media/image282.png"/><Relationship Id="rId12" Type="http://schemas.openxmlformats.org/officeDocument/2006/relationships/image" Target="../media/image281.png"/><Relationship Id="rId17" Type="http://schemas.openxmlformats.org/officeDocument/2006/relationships/image" Target="../media/image75.png"/><Relationship Id="rId2" Type="http://schemas.openxmlformats.org/officeDocument/2006/relationships/slideLayout" Target="../slideLayouts/slideLayout2.xml"/><Relationship Id="rId16" Type="http://schemas.microsoft.com/office/2011/relationships/inkAction" Target="../ink/inkAction18.xml"/><Relationship Id="rId1" Type="http://schemas.openxmlformats.org/officeDocument/2006/relationships/tags" Target="../tags/tag32.xml"/><Relationship Id="rId6" Type="http://schemas.openxmlformats.org/officeDocument/2006/relationships/image" Target="../media/image7.png"/><Relationship Id="rId11" Type="http://schemas.openxmlformats.org/officeDocument/2006/relationships/image" Target="../media/image280.png"/><Relationship Id="rId5" Type="http://schemas.openxmlformats.org/officeDocument/2006/relationships/image" Target="../media/image631.png"/><Relationship Id="rId15" Type="http://schemas.openxmlformats.org/officeDocument/2006/relationships/image" Target="../media/image74.png"/><Relationship Id="rId10" Type="http://schemas.openxmlformats.org/officeDocument/2006/relationships/image" Target="../media/image570.png"/><Relationship Id="rId4" Type="http://schemas.openxmlformats.org/officeDocument/2006/relationships/image" Target="../media/image621.png"/><Relationship Id="rId9" Type="http://schemas.openxmlformats.org/officeDocument/2006/relationships/image" Target="../media/image560.png"/><Relationship Id="rId14" Type="http://schemas.openxmlformats.org/officeDocument/2006/relationships/image" Target="../media/image7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video" Target="../media/media1.mp4"/><Relationship Id="rId7" Type="http://schemas.openxmlformats.org/officeDocument/2006/relationships/image" Target="../media/image76.png"/><Relationship Id="rId2" Type="http://schemas.microsoft.com/office/2007/relationships/media" Target="../media/media1.mp4"/><Relationship Id="rId1" Type="http://schemas.openxmlformats.org/officeDocument/2006/relationships/tags" Target="../tags/tag33.xml"/><Relationship Id="rId6" Type="http://schemas.microsoft.com/office/2011/relationships/inkAction" Target="../ink/inkAction19.xml"/><Relationship Id="rId5" Type="http://schemas.openxmlformats.org/officeDocument/2006/relationships/image" Target="../media/image16.png"/><Relationship Id="rId4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18.png"/><Relationship Id="rId7" Type="http://schemas.microsoft.com/office/2011/relationships/inkAction" Target="../ink/inkAction2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4.xml"/><Relationship Id="rId6" Type="http://schemas.openxmlformats.org/officeDocument/2006/relationships/image" Target="../media/image180.png"/><Relationship Id="rId5" Type="http://schemas.openxmlformats.org/officeDocument/2006/relationships/image" Target="../media/image650.png"/><Relationship Id="rId4" Type="http://schemas.openxmlformats.org/officeDocument/2006/relationships/image" Target="../media/image1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video" Target="../media/media4.mp4"/><Relationship Id="rId7" Type="http://schemas.openxmlformats.org/officeDocument/2006/relationships/image" Target="../media/image66.png"/><Relationship Id="rId2" Type="http://schemas.microsoft.com/office/2007/relationships/media" Target="../media/media4.mp4"/><Relationship Id="rId1" Type="http://schemas.openxmlformats.org/officeDocument/2006/relationships/tags" Target="../tags/tag35.xml"/><Relationship Id="rId6" Type="http://schemas.openxmlformats.org/officeDocument/2006/relationships/image" Target="../media/image670.png"/><Relationship Id="rId5" Type="http://schemas.openxmlformats.org/officeDocument/2006/relationships/image" Target="../media/image660.png"/><Relationship Id="rId4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microsoft.com/office/2007/relationships/media" Target="../media/media5.mp4"/><Relationship Id="rId7" Type="http://schemas.openxmlformats.org/officeDocument/2006/relationships/image" Target="../media/image81.png"/><Relationship Id="rId2" Type="http://schemas.openxmlformats.org/officeDocument/2006/relationships/video" Target="NULL" TargetMode="External"/><Relationship Id="rId1" Type="http://schemas.openxmlformats.org/officeDocument/2006/relationships/tags" Target="../tags/tag36.xml"/><Relationship Id="rId6" Type="http://schemas.openxmlformats.org/officeDocument/2006/relationships/image" Target="../media/image80.png"/><Relationship Id="rId5" Type="http://schemas.openxmlformats.org/officeDocument/2006/relationships/image" Target="../media/image78.png"/><Relationship Id="rId10" Type="http://schemas.openxmlformats.org/officeDocument/2006/relationships/image" Target="../media/image83.png"/><Relationship Id="rId4" Type="http://schemas.openxmlformats.org/officeDocument/2006/relationships/slideLayout" Target="../slideLayouts/slideLayout2.xml"/><Relationship Id="rId9" Type="http://schemas.microsoft.com/office/2011/relationships/inkAction" Target="../ink/inkAction2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microsoft.com/office/2011/relationships/inkAction" Target="../ink/inkAction22.xml"/><Relationship Id="rId3" Type="http://schemas.openxmlformats.org/officeDocument/2006/relationships/image" Target="../media/image84.png"/><Relationship Id="rId7" Type="http://schemas.openxmlformats.org/officeDocument/2006/relationships/image" Target="../media/image8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7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Relationship Id="rId9" Type="http://schemas.openxmlformats.org/officeDocument/2006/relationships/image" Target="../media/image8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2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1.png"/><Relationship Id="rId4" Type="http://schemas.microsoft.com/office/2011/relationships/inkAction" Target="../ink/inkAction23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0.png"/><Relationship Id="rId13" Type="http://schemas.openxmlformats.org/officeDocument/2006/relationships/image" Target="../media/image740.png"/><Relationship Id="rId3" Type="http://schemas.openxmlformats.org/officeDocument/2006/relationships/image" Target="../media/image400.png"/><Relationship Id="rId7" Type="http://schemas.openxmlformats.org/officeDocument/2006/relationships/image" Target="../media/image690.png"/><Relationship Id="rId12" Type="http://schemas.openxmlformats.org/officeDocument/2006/relationships/image" Target="../media/image80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8.xml"/><Relationship Id="rId6" Type="http://schemas.openxmlformats.org/officeDocument/2006/relationships/image" Target="../media/image420.png"/><Relationship Id="rId11" Type="http://schemas.openxmlformats.org/officeDocument/2006/relationships/image" Target="../media/image720.png"/><Relationship Id="rId5" Type="http://schemas.openxmlformats.org/officeDocument/2006/relationships/image" Target="../media/image7.png"/><Relationship Id="rId15" Type="http://schemas.openxmlformats.org/officeDocument/2006/relationships/image" Target="../media/image812.png"/><Relationship Id="rId10" Type="http://schemas.openxmlformats.org/officeDocument/2006/relationships/image" Target="../media/image460.png"/><Relationship Id="rId4" Type="http://schemas.openxmlformats.org/officeDocument/2006/relationships/image" Target="../media/image410.png"/><Relationship Id="rId9" Type="http://schemas.openxmlformats.org/officeDocument/2006/relationships/image" Target="../media/image712.png"/><Relationship Id="rId14" Type="http://schemas.microsoft.com/office/2011/relationships/inkAction" Target="../ink/inkAction24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0.png"/><Relationship Id="rId13" Type="http://schemas.openxmlformats.org/officeDocument/2006/relationships/image" Target="../media/image780.png"/><Relationship Id="rId3" Type="http://schemas.openxmlformats.org/officeDocument/2006/relationships/image" Target="../media/image7.png"/><Relationship Id="rId7" Type="http://schemas.openxmlformats.org/officeDocument/2006/relationships/image" Target="../media/image283.png"/><Relationship Id="rId12" Type="http://schemas.openxmlformats.org/officeDocument/2006/relationships/image" Target="../media/image770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830.png"/><Relationship Id="rId1" Type="http://schemas.openxmlformats.org/officeDocument/2006/relationships/tags" Target="../tags/tag39.xml"/><Relationship Id="rId6" Type="http://schemas.openxmlformats.org/officeDocument/2006/relationships/image" Target="../media/image282.png"/><Relationship Id="rId11" Type="http://schemas.openxmlformats.org/officeDocument/2006/relationships/image" Target="../media/image280.png"/><Relationship Id="rId15" Type="http://schemas.microsoft.com/office/2011/relationships/inkAction" Target="../ink/inkAction25.xml"/><Relationship Id="rId10" Type="http://schemas.openxmlformats.org/officeDocument/2006/relationships/image" Target="../media/image581.png"/><Relationship Id="rId9" Type="http://schemas.openxmlformats.org/officeDocument/2006/relationships/image" Target="../media/image760.png"/><Relationship Id="rId4" Type="http://schemas.openxmlformats.org/officeDocument/2006/relationships/image" Target="../media/image281.png"/><Relationship Id="rId14" Type="http://schemas.openxmlformats.org/officeDocument/2006/relationships/image" Target="../media/image820.png"/></Relationships>
</file>

<file path=ppt/slides/_rels/slide44.xml.rels><?xml version="1.0" encoding="UTF-8" standalone="yes"?>
<Relationships xmlns="http://schemas.openxmlformats.org/package/2006/relationships"><Relationship Id="rId8" Type="http://schemas.microsoft.com/office/2011/relationships/inkAction" Target="../ink/inkAction26.xml"/><Relationship Id="rId3" Type="http://schemas.openxmlformats.org/officeDocument/2006/relationships/video" Target="../media/media2.mp4"/><Relationship Id="rId7" Type="http://schemas.openxmlformats.org/officeDocument/2006/relationships/image" Target="../media/image800.png"/><Relationship Id="rId2" Type="http://schemas.microsoft.com/office/2007/relationships/media" Target="../media/media2.mp4"/><Relationship Id="rId1" Type="http://schemas.openxmlformats.org/officeDocument/2006/relationships/tags" Target="../tags/tag40.xml"/><Relationship Id="rId6" Type="http://schemas.openxmlformats.org/officeDocument/2006/relationships/image" Target="../media/image790.png"/><Relationship Id="rId5" Type="http://schemas.openxmlformats.org/officeDocument/2006/relationships/image" Target="../media/image21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841.png"/></Relationships>
</file>

<file path=ppt/slides/_rels/slide45.xml.rels><?xml version="1.0" encoding="UTF-8" standalone="yes"?>
<Relationships xmlns="http://schemas.openxmlformats.org/package/2006/relationships"><Relationship Id="rId8" Type="http://schemas.microsoft.com/office/2011/relationships/inkAction" Target="../ink/inkAction27.xml"/><Relationship Id="rId3" Type="http://schemas.openxmlformats.org/officeDocument/2006/relationships/video" Target="../media/media6.mp4"/><Relationship Id="rId7" Type="http://schemas.openxmlformats.org/officeDocument/2006/relationships/image" Target="../media/image79.png"/><Relationship Id="rId2" Type="http://schemas.microsoft.com/office/2007/relationships/media" Target="../media/media6.mp4"/><Relationship Id="rId1" Type="http://schemas.openxmlformats.org/officeDocument/2006/relationships/tags" Target="../tags/tag41.xml"/><Relationship Id="rId6" Type="http://schemas.openxmlformats.org/officeDocument/2006/relationships/image" Target="../media/image850.png"/><Relationship Id="rId5" Type="http://schemas.openxmlformats.org/officeDocument/2006/relationships/image" Target="../media/image811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872.png"/></Relationships>
</file>

<file path=ppt/slides/_rels/slide46.xml.rels><?xml version="1.0" encoding="UTF-8" standalone="yes"?>
<Relationships xmlns="http://schemas.openxmlformats.org/package/2006/relationships"><Relationship Id="rId8" Type="http://schemas.microsoft.com/office/2011/relationships/inkAction" Target="../ink/inkAction28.xml"/><Relationship Id="rId3" Type="http://schemas.openxmlformats.org/officeDocument/2006/relationships/video" Target="../media/media3.mp4"/><Relationship Id="rId7" Type="http://schemas.openxmlformats.org/officeDocument/2006/relationships/image" Target="../media/image27.png"/><Relationship Id="rId2" Type="http://schemas.microsoft.com/office/2007/relationships/media" Target="../media/media3.mp4"/><Relationship Id="rId1" Type="http://schemas.openxmlformats.org/officeDocument/2006/relationships/tags" Target="../tags/tag42.xml"/><Relationship Id="rId6" Type="http://schemas.openxmlformats.org/officeDocument/2006/relationships/image" Target="../media/image881.png"/><Relationship Id="rId5" Type="http://schemas.openxmlformats.org/officeDocument/2006/relationships/image" Target="../media/image840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89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2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02.png"/><Relationship Id="rId4" Type="http://schemas.microsoft.com/office/2011/relationships/inkAction" Target="../ink/inkAction29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3.xml"/><Relationship Id="rId6" Type="http://schemas.openxmlformats.org/officeDocument/2006/relationships/image" Target="../media/image890.png"/><Relationship Id="rId5" Type="http://schemas.openxmlformats.org/officeDocument/2006/relationships/image" Target="../media/image880.png"/><Relationship Id="rId4" Type="http://schemas.openxmlformats.org/officeDocument/2006/relationships/image" Target="../media/image87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0.png"/><Relationship Id="rId7" Type="http://schemas.openxmlformats.org/officeDocument/2006/relationships/image" Target="../media/image9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4.xml"/><Relationship Id="rId6" Type="http://schemas.microsoft.com/office/2011/relationships/inkAction" Target="../ink/inkAction30.xml"/><Relationship Id="rId5" Type="http://schemas.openxmlformats.org/officeDocument/2006/relationships/image" Target="../media/image91.png"/><Relationship Id="rId4" Type="http://schemas.openxmlformats.org/officeDocument/2006/relationships/image" Target="../media/image90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91.png"/><Relationship Id="rId7" Type="http://schemas.microsoft.com/office/2011/relationships/inkAction" Target="../ink/inkAction3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5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1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952.png"/><Relationship Id="rId7" Type="http://schemas.microsoft.com/office/2011/relationships/inkAction" Target="../ink/inkAction3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6.xml"/><Relationship Id="rId6" Type="http://schemas.openxmlformats.org/officeDocument/2006/relationships/image" Target="../media/image930.png"/><Relationship Id="rId5" Type="http://schemas.openxmlformats.org/officeDocument/2006/relationships/image" Target="../media/image920.png"/><Relationship Id="rId4" Type="http://schemas.openxmlformats.org/officeDocument/2006/relationships/image" Target="../media/image911.png"/></Relationships>
</file>

<file path=ppt/slides/_rels/slide52.xml.rels><?xml version="1.0" encoding="UTF-8" standalone="yes"?>
<Relationships xmlns="http://schemas.openxmlformats.org/package/2006/relationships"><Relationship Id="rId8" Type="http://schemas.microsoft.com/office/2011/relationships/inkAction" Target="../ink/inkAction33.xml"/><Relationship Id="rId3" Type="http://schemas.openxmlformats.org/officeDocument/2006/relationships/image" Target="../media/image941.png"/><Relationship Id="rId7" Type="http://schemas.openxmlformats.org/officeDocument/2006/relationships/hyperlink" Target="https://math.stackexchange.com/questions/2970455/how-to-calculate-the-geodesics-in-polar-coordinates" TargetMode="Externa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7.xml"/><Relationship Id="rId6" Type="http://schemas.openxmlformats.org/officeDocument/2006/relationships/image" Target="../media/image97.png"/><Relationship Id="rId5" Type="http://schemas.openxmlformats.org/officeDocument/2006/relationships/image" Target="../media/image961.png"/><Relationship Id="rId4" Type="http://schemas.openxmlformats.org/officeDocument/2006/relationships/image" Target="../media/image951.png"/><Relationship Id="rId9" Type="http://schemas.openxmlformats.org/officeDocument/2006/relationships/image" Target="../media/image98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99.png"/><Relationship Id="rId7" Type="http://schemas.microsoft.com/office/2011/relationships/inkAction" Target="../ink/inkAction3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8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54.xml.rels><?xml version="1.0" encoding="UTF-8" standalone="yes"?>
<Relationships xmlns="http://schemas.openxmlformats.org/package/2006/relationships"><Relationship Id="rId8" Type="http://schemas.microsoft.com/office/2011/relationships/inkAction" Target="../ink/inkAction35.xml"/><Relationship Id="rId3" Type="http://schemas.openxmlformats.org/officeDocument/2006/relationships/image" Target="../media/image941.png"/><Relationship Id="rId7" Type="http://schemas.openxmlformats.org/officeDocument/2006/relationships/hyperlink" Target="https://math.stackexchange.com/questions/2970455/how-to-calculate-the-geodesics-in-polar-coordinates" TargetMode="Externa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9.xml"/><Relationship Id="rId6" Type="http://schemas.openxmlformats.org/officeDocument/2006/relationships/image" Target="../media/image971.png"/><Relationship Id="rId5" Type="http://schemas.openxmlformats.org/officeDocument/2006/relationships/image" Target="../media/image961.png"/><Relationship Id="rId4" Type="http://schemas.openxmlformats.org/officeDocument/2006/relationships/image" Target="../media/image951.png"/><Relationship Id="rId9" Type="http://schemas.openxmlformats.org/officeDocument/2006/relationships/image" Target="../media/image104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941.png"/><Relationship Id="rId7" Type="http://schemas.openxmlformats.org/officeDocument/2006/relationships/hyperlink" Target="https://math.stackexchange.com/questions/2970455/how-to-calculate-the-geodesics-in-polar-coordinates" TargetMode="Externa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0.xml"/><Relationship Id="rId6" Type="http://schemas.openxmlformats.org/officeDocument/2006/relationships/image" Target="../media/image110.png"/><Relationship Id="rId5" Type="http://schemas.openxmlformats.org/officeDocument/2006/relationships/image" Target="../media/image961.png"/><Relationship Id="rId10" Type="http://schemas.openxmlformats.org/officeDocument/2006/relationships/image" Target="../media/image106.png"/><Relationship Id="rId4" Type="http://schemas.openxmlformats.org/officeDocument/2006/relationships/image" Target="../media/image951.png"/><Relationship Id="rId9" Type="http://schemas.microsoft.com/office/2011/relationships/inkAction" Target="../ink/inkAction36.xml"/></Relationships>
</file>

<file path=ppt/slides/_rels/slide56.xml.rels><?xml version="1.0" encoding="UTF-8" standalone="yes"?>
<Relationships xmlns="http://schemas.openxmlformats.org/package/2006/relationships"><Relationship Id="rId8" Type="http://schemas.microsoft.com/office/2011/relationships/inkAction" Target="../ink/inkAction37.xml"/><Relationship Id="rId3" Type="http://schemas.openxmlformats.org/officeDocument/2006/relationships/image" Target="../media/image982.png"/><Relationship Id="rId7" Type="http://schemas.openxmlformats.org/officeDocument/2006/relationships/image" Target="../media/image11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1.xml"/><Relationship Id="rId6" Type="http://schemas.openxmlformats.org/officeDocument/2006/relationships/image" Target="../media/image991.png"/><Relationship Id="rId5" Type="http://schemas.openxmlformats.org/officeDocument/2006/relationships/image" Target="../media/image1131.png"/><Relationship Id="rId4" Type="http://schemas.openxmlformats.org/officeDocument/2006/relationships/image" Target="../media/image1121.png"/><Relationship Id="rId9" Type="http://schemas.openxmlformats.org/officeDocument/2006/relationships/image" Target="../media/image1071.png"/></Relationships>
</file>

<file path=ppt/slides/_rels/slide57.xml.rels><?xml version="1.0" encoding="UTF-8" standalone="yes"?>
<Relationships xmlns="http://schemas.openxmlformats.org/package/2006/relationships"><Relationship Id="rId8" Type="http://schemas.microsoft.com/office/2011/relationships/inkAction" Target="../ink/inkAction38.xml"/><Relationship Id="rId3" Type="http://schemas.openxmlformats.org/officeDocument/2006/relationships/image" Target="../media/image982.png"/><Relationship Id="rId7" Type="http://schemas.openxmlformats.org/officeDocument/2006/relationships/image" Target="../media/image108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2.xml"/><Relationship Id="rId6" Type="http://schemas.openxmlformats.org/officeDocument/2006/relationships/image" Target="../media/image118.png"/><Relationship Id="rId5" Type="http://schemas.openxmlformats.org/officeDocument/2006/relationships/image" Target="../media/image115.png"/><Relationship Id="rId4" Type="http://schemas.openxmlformats.org/officeDocument/2006/relationships/image" Target="../media/image1002.png"/><Relationship Id="rId9" Type="http://schemas.openxmlformats.org/officeDocument/2006/relationships/image" Target="../media/image1091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3" Type="http://schemas.openxmlformats.org/officeDocument/2006/relationships/image" Target="../media/image120.png"/><Relationship Id="rId7" Type="http://schemas.openxmlformats.org/officeDocument/2006/relationships/image" Target="../media/image12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3.xml"/><Relationship Id="rId6" Type="http://schemas.openxmlformats.org/officeDocument/2006/relationships/image" Target="../media/image117.png"/><Relationship Id="rId11" Type="http://schemas.openxmlformats.org/officeDocument/2006/relationships/image" Target="../media/image1141.png"/><Relationship Id="rId5" Type="http://schemas.openxmlformats.org/officeDocument/2006/relationships/image" Target="../media/image122.png"/><Relationship Id="rId10" Type="http://schemas.microsoft.com/office/2011/relationships/inkAction" Target="../ink/inkAction39.xml"/><Relationship Id="rId4" Type="http://schemas.openxmlformats.org/officeDocument/2006/relationships/image" Target="../media/image121.png"/><Relationship Id="rId9" Type="http://schemas.openxmlformats.org/officeDocument/2006/relationships/image" Target="../media/image1014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7" Type="http://schemas.openxmlformats.org/officeDocument/2006/relationships/image" Target="../media/image12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4.xml"/><Relationship Id="rId6" Type="http://schemas.openxmlformats.org/officeDocument/2006/relationships/image" Target="../media/image107.png"/><Relationship Id="rId5" Type="http://schemas.openxmlformats.org/officeDocument/2006/relationships/image" Target="../media/image90.png"/><Relationship Id="rId4" Type="http://schemas.openxmlformats.org/officeDocument/2006/relationships/image" Target="../media/image12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9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6" Type="http://schemas.openxmlformats.org/officeDocument/2006/relationships/image" Target="../media/image8.jpeg"/><Relationship Id="rId5" Type="http://schemas.openxmlformats.org/officeDocument/2006/relationships/image" Target="../media/image281.png"/><Relationship Id="rId4" Type="http://schemas.openxmlformats.org/officeDocument/2006/relationships/image" Target="../media/image211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5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6.xml"/><Relationship Id="rId6" Type="http://schemas.openxmlformats.org/officeDocument/2006/relationships/image" Target="../media/image1260.png"/><Relationship Id="rId5" Type="http://schemas.microsoft.com/office/2011/relationships/inkAction" Target="../ink/inkAction40.xml"/><Relationship Id="rId4" Type="http://schemas.openxmlformats.org/officeDocument/2006/relationships/image" Target="../media/image1013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1.png"/><Relationship Id="rId7" Type="http://schemas.openxmlformats.org/officeDocument/2006/relationships/image" Target="../media/image103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7.xml"/><Relationship Id="rId6" Type="http://schemas.openxmlformats.org/officeDocument/2006/relationships/image" Target="../media/image1021.png"/><Relationship Id="rId5" Type="http://schemas.openxmlformats.org/officeDocument/2006/relationships/image" Target="../media/image1012.png"/><Relationship Id="rId4" Type="http://schemas.openxmlformats.org/officeDocument/2006/relationships/image" Target="../media/image1001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3" Type="http://schemas.openxmlformats.org/officeDocument/2006/relationships/image" Target="../media/image1270.png"/><Relationship Id="rId7" Type="http://schemas.openxmlformats.org/officeDocument/2006/relationships/image" Target="../media/image13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8.xml"/><Relationship Id="rId6" Type="http://schemas.openxmlformats.org/officeDocument/2006/relationships/image" Target="../media/image130.png"/><Relationship Id="rId5" Type="http://schemas.openxmlformats.org/officeDocument/2006/relationships/image" Target="../media/image1290.png"/><Relationship Id="rId4" Type="http://schemas.openxmlformats.org/officeDocument/2006/relationships/image" Target="../media/image1280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3" Type="http://schemas.openxmlformats.org/officeDocument/2006/relationships/image" Target="../media/image133.png"/><Relationship Id="rId7" Type="http://schemas.openxmlformats.org/officeDocument/2006/relationships/image" Target="../media/image13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9.xml"/><Relationship Id="rId6" Type="http://schemas.openxmlformats.org/officeDocument/2006/relationships/image" Target="../media/image136.png"/><Relationship Id="rId5" Type="http://schemas.openxmlformats.org/officeDocument/2006/relationships/image" Target="../media/image135.png"/><Relationship Id="rId10" Type="http://schemas.openxmlformats.org/officeDocument/2006/relationships/image" Target="../media/image139.png"/><Relationship Id="rId4" Type="http://schemas.openxmlformats.org/officeDocument/2006/relationships/image" Target="../media/image134.png"/><Relationship Id="rId9" Type="http://schemas.microsoft.com/office/2011/relationships/inkAction" Target="../ink/inkAction4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3.png"/><Relationship Id="rId3" Type="http://schemas.openxmlformats.org/officeDocument/2006/relationships/image" Target="../media/image713.png"/><Relationship Id="rId7" Type="http://schemas.openxmlformats.org/officeDocument/2006/relationships/image" Target="../media/image9.png"/><Relationship Id="rId12" Type="http://schemas.openxmlformats.org/officeDocument/2006/relationships/image" Target="../media/image9.jpe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5.png"/><Relationship Id="rId1" Type="http://schemas.openxmlformats.org/officeDocument/2006/relationships/tags" Target="../tags/tag5.xml"/><Relationship Id="rId6" Type="http://schemas.openxmlformats.org/officeDocument/2006/relationships/image" Target="../media/image8.png"/><Relationship Id="rId11" Type="http://schemas.openxmlformats.org/officeDocument/2006/relationships/image" Target="../media/image10.jpeg"/><Relationship Id="rId5" Type="http://schemas.openxmlformats.org/officeDocument/2006/relationships/image" Target="../media/image711.png"/><Relationship Id="rId15" Type="http://schemas.microsoft.com/office/2011/relationships/inkAction" Target="../ink/inkAction2.xml"/><Relationship Id="rId10" Type="http://schemas.openxmlformats.org/officeDocument/2006/relationships/image" Target="../media/image12.png"/><Relationship Id="rId9" Type="http://schemas.openxmlformats.org/officeDocument/2006/relationships/image" Target="../media/image11.png"/><Relationship Id="rId1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video" Target="../media/media1.mp4"/><Relationship Id="rId7" Type="http://schemas.openxmlformats.org/officeDocument/2006/relationships/image" Target="../media/image17.png"/><Relationship Id="rId2" Type="http://schemas.microsoft.com/office/2007/relationships/media" Target="../media/media1.mp4"/><Relationship Id="rId1" Type="http://schemas.openxmlformats.org/officeDocument/2006/relationships/tags" Target="../tags/tag6.xml"/><Relationship Id="rId6" Type="http://schemas.microsoft.com/office/2011/relationships/inkAction" Target="../ink/inkAction3.xml"/><Relationship Id="rId5" Type="http://schemas.openxmlformats.org/officeDocument/2006/relationships/image" Target="../media/image16.png"/><Relationship Id="rId4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7BBB1-B754-4383-91AF-F8DE25C77D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2114550"/>
          </a:xfrm>
        </p:spPr>
        <p:txBody>
          <a:bodyPr>
            <a:normAutofit fontScale="90000"/>
          </a:bodyPr>
          <a:lstStyle/>
          <a:p>
            <a:pPr algn="l"/>
            <a:r>
              <a:rPr lang="en-US" b="1" dirty="0">
                <a:solidFill>
                  <a:srgbClr val="0070C0"/>
                </a:solidFill>
              </a:rPr>
              <a:t>Relativity 105:</a:t>
            </a:r>
            <a:br>
              <a:rPr lang="en-US" b="1" dirty="0">
                <a:solidFill>
                  <a:srgbClr val="0070C0"/>
                </a:solidFill>
              </a:rPr>
            </a:br>
            <a:r>
              <a:rPr lang="en-US" sz="8000" b="1" dirty="0">
                <a:solidFill>
                  <a:srgbClr val="0070C0"/>
                </a:solidFill>
              </a:rPr>
              <a:t>Acceleration In Special Relativity</a:t>
            </a:r>
            <a:endParaRPr lang="en-CA" b="1" dirty="0">
              <a:solidFill>
                <a:srgbClr val="0070C0"/>
              </a:solidFill>
            </a:endParaRP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830F8C65-4898-47A5-BDBC-A47D0B321C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06" y="2133600"/>
            <a:ext cx="11452837" cy="4056185"/>
          </a:xfrm>
        </p:spPr>
        <p:txBody>
          <a:bodyPr>
            <a:normAutofit/>
          </a:bodyPr>
          <a:lstStyle/>
          <a:p>
            <a:pPr marL="857250" indent="-857250" algn="l">
              <a:buFont typeface="+mj-lt"/>
              <a:buAutoNum type="alphaLcPeriod"/>
            </a:pPr>
            <a:r>
              <a:rPr lang="en-US" sz="3800" dirty="0"/>
              <a:t>Hyperbolic Motion (acceleration), </a:t>
            </a:r>
            <a:r>
              <a:rPr lang="en-US" sz="3800" dirty="0" err="1"/>
              <a:t>Rindler</a:t>
            </a:r>
            <a:r>
              <a:rPr lang="en-US" sz="3800" dirty="0"/>
              <a:t> Horizon</a:t>
            </a:r>
          </a:p>
          <a:p>
            <a:pPr marL="857250" indent="-857250" algn="l">
              <a:buFont typeface="+mj-lt"/>
              <a:buAutoNum type="alphaLcPeriod"/>
            </a:pPr>
            <a:r>
              <a:rPr lang="en-US" sz="3800" dirty="0" err="1"/>
              <a:t>Rindler</a:t>
            </a:r>
            <a:r>
              <a:rPr lang="en-US" sz="3800" dirty="0"/>
              <a:t> Coordinates and Bell’s Spaceship Paradox</a:t>
            </a:r>
          </a:p>
          <a:p>
            <a:pPr marL="857250" indent="-857250" algn="l">
              <a:buFont typeface="+mj-lt"/>
              <a:buAutoNum type="alphaLcPeriod"/>
            </a:pPr>
            <a:r>
              <a:rPr lang="en-US" sz="3800" dirty="0"/>
              <a:t>Basis Vectors/Jacobian in Curvilinear Coordinates</a:t>
            </a:r>
          </a:p>
          <a:p>
            <a:pPr marL="857250" indent="-857250" algn="l">
              <a:buFont typeface="+mj-lt"/>
              <a:buAutoNum type="alphaLcPeriod"/>
            </a:pPr>
            <a:r>
              <a:rPr lang="en-US" sz="3800" dirty="0"/>
              <a:t>The Proper Time Along Curves and Twin Paradox</a:t>
            </a:r>
          </a:p>
          <a:p>
            <a:pPr marL="857250" indent="-857250" algn="l">
              <a:buFont typeface="+mj-lt"/>
              <a:buAutoNum type="alphaLcPeriod"/>
            </a:pPr>
            <a:r>
              <a:rPr lang="en-US" sz="3800" dirty="0"/>
              <a:t>Covariant Derivative</a:t>
            </a:r>
          </a:p>
          <a:p>
            <a:pPr marL="857250" indent="-857250" algn="l">
              <a:buFont typeface="+mj-lt"/>
              <a:buAutoNum type="alphaLcPeriod"/>
            </a:pPr>
            <a:r>
              <a:rPr lang="en-US" sz="3800" dirty="0">
                <a:solidFill>
                  <a:srgbClr val="FF0000"/>
                </a:solidFill>
              </a:rPr>
              <a:t>Geodesic Curves (inertial frames/zero forces)</a:t>
            </a: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744C0429-33D7-4D60-8EE1-E35E706B6D0B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495080" y="5872680"/>
              <a:ext cx="3164760" cy="997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744C0429-33D7-4D60-8EE1-E35E706B6D0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85720" y="5863320"/>
                <a:ext cx="3183480" cy="11844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020265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976"/>
    </mc:Choice>
    <mc:Fallback xmlns="">
      <p:transition spd="slow" advTm="139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E40C83A-005A-47F4-B450-446ABACFB543}"/>
              </a:ext>
            </a:extLst>
          </p:cNvPr>
          <p:cNvGrpSpPr/>
          <p:nvPr/>
        </p:nvGrpSpPr>
        <p:grpSpPr>
          <a:xfrm>
            <a:off x="324814" y="41364"/>
            <a:ext cx="5335350" cy="6025283"/>
            <a:chOff x="324814" y="41364"/>
            <a:chExt cx="5335350" cy="602528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B5289CC-71C8-4D87-A9B4-FB0FE19B44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4814" y="710374"/>
              <a:ext cx="5335350" cy="5356273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4C30D97-B0B3-4B8F-8036-4208F0F26865}"/>
                </a:ext>
              </a:extLst>
            </p:cNvPr>
            <p:cNvSpPr txBox="1"/>
            <p:nvPr/>
          </p:nvSpPr>
          <p:spPr>
            <a:xfrm>
              <a:off x="357440" y="41364"/>
              <a:ext cx="527009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3200" dirty="0">
                  <a:solidFill>
                    <a:srgbClr val="0070C0"/>
                  </a:solidFill>
                </a:rPr>
                <a:t>Inertial Observer’s perspective</a:t>
              </a:r>
              <a:endParaRPr lang="en-CA" sz="3200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14DA93CE-4A08-46D6-888F-23CE94D9A6FA}"/>
              </a:ext>
            </a:extLst>
          </p:cNvPr>
          <p:cNvGrpSpPr/>
          <p:nvPr/>
        </p:nvGrpSpPr>
        <p:grpSpPr>
          <a:xfrm>
            <a:off x="6142829" y="87083"/>
            <a:ext cx="6092437" cy="6025284"/>
            <a:chOff x="6142829" y="87083"/>
            <a:chExt cx="6092437" cy="602528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5BD5E51-1484-4C3A-917E-B5576C0C51A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10912" y="745633"/>
              <a:ext cx="5356273" cy="5366734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D889F61-0088-4B52-B27A-CA108C91A12E}"/>
                </a:ext>
              </a:extLst>
            </p:cNvPr>
            <p:cNvSpPr txBox="1"/>
            <p:nvPr/>
          </p:nvSpPr>
          <p:spPr>
            <a:xfrm>
              <a:off x="6142829" y="87083"/>
              <a:ext cx="609243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3200" dirty="0">
                  <a:solidFill>
                    <a:schemeClr val="accent6">
                      <a:lumMod val="50000"/>
                    </a:schemeClr>
                  </a:solidFill>
                </a:rPr>
                <a:t>Non-Inertial Observer’s perspective</a:t>
              </a:r>
              <a:endParaRPr lang="en-CA" sz="3200" dirty="0">
                <a:solidFill>
                  <a:schemeClr val="accent6">
                    <a:lumMod val="50000"/>
                  </a:schemeClr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E2EDA89-C798-4A8C-97C5-E9E7199337E8}"/>
                  </a:ext>
                </a:extLst>
              </p:cNvPr>
              <p:cNvSpPr txBox="1"/>
              <p:nvPr/>
            </p:nvSpPr>
            <p:spPr>
              <a:xfrm>
                <a:off x="6431778" y="4138544"/>
                <a:ext cx="2636022" cy="757259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sz="2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2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sz="2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func>
                      <m:func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800">
                            <a:latin typeface="Cambria Math" panose="02040503050406030204" pitchFamily="18" charset="0"/>
                          </a:rPr>
                          <m:t>sech</m:t>
                        </m:r>
                      </m:fName>
                      <m:e>
                        <m:d>
                          <m:d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GB" sz="28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acc>
                                  <m:accPr>
                                    <m:chr m:val="̃"/>
                                    <m:ctrlPr>
                                      <a:rPr lang="en-US" sz="28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8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acc>
                              </m:num>
                              <m:den>
                                <m:r>
                                  <a:rPr lang="en-GB" sz="2800" i="1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den>
                            </m:f>
                          </m:e>
                        </m:d>
                      </m:e>
                    </m:func>
                  </m:oMath>
                </a14:m>
                <a:r>
                  <a:rPr lang="en-CA" sz="2800" dirty="0"/>
                  <a:t> 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E2EDA89-C798-4A8C-97C5-E9E7199337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1778" y="4138544"/>
                <a:ext cx="2636022" cy="75725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AA544D1-285D-40F7-9460-36EEA3B740D5}"/>
                  </a:ext>
                </a:extLst>
              </p:cNvPr>
              <p:cNvSpPr txBox="1"/>
              <p:nvPr/>
            </p:nvSpPr>
            <p:spPr>
              <a:xfrm>
                <a:off x="1666819" y="4046211"/>
                <a:ext cx="1761380" cy="707886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000" b="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sz="4000" b="0" i="0" dirty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4000" b="0" i="1" dirty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000" b="0" i="1" dirty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4000" b="0" i="1" dirty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CA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AA544D1-285D-40F7-9460-36EEA3B740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6819" y="4046211"/>
                <a:ext cx="1761380" cy="70788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7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0963A355-577D-4A5A-8836-CF187BC96984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213720" y="3575520"/>
              <a:ext cx="6155280" cy="4410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0963A355-577D-4A5A-8836-CF187BC9698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204360" y="3566160"/>
                <a:ext cx="6174000" cy="45972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587984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500"/>
    </mc:Choice>
    <mc:Fallback xmlns="">
      <p:transition spd="slow" advTm="155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ight_light_beam_cropped_Trim">
            <a:hlinkClick r:id="" action="ppaction://media"/>
            <a:extLst>
              <a:ext uri="{FF2B5EF4-FFF2-40B4-BE49-F238E27FC236}">
                <a16:creationId xmlns:a16="http://schemas.microsoft.com/office/drawing/2014/main" id="{FAF11E9D-3F29-42CC-857B-E6B1A2807E8E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 rotWithShape="1">
          <a:blip r:embed="rId5"/>
          <a:srcRect l="25740" t="13598" r="25808"/>
          <a:stretch/>
        </p:blipFill>
        <p:spPr>
          <a:xfrm>
            <a:off x="2641600" y="-36009"/>
            <a:ext cx="6908800" cy="693001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6A335825-17D4-4610-AD0F-C92A5687FB54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6577200" y="3355920"/>
              <a:ext cx="1820520" cy="6721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6A335825-17D4-4610-AD0F-C92A5687FB5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567840" y="3346560"/>
                <a:ext cx="1839240" cy="69084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037272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949"/>
    </mc:Choice>
    <mc:Fallback xmlns="">
      <p:transition spd="slow" advTm="149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710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  <p:extLst>
    <p:ext uri="{E180D4A7-C9FB-4DFB-919C-405C955672EB}">
      <p14:showEvtLst xmlns:p14="http://schemas.microsoft.com/office/powerpoint/2010/main">
        <p14:playEvt time="2684" objId="5"/>
        <p14:stopEvt time="9924" objId="5"/>
      </p14:showEvtLst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FF9A10A-51ED-4AB4-A9E6-FBB5FAACA1DF}"/>
              </a:ext>
            </a:extLst>
          </p:cNvPr>
          <p:cNvGrpSpPr/>
          <p:nvPr/>
        </p:nvGrpSpPr>
        <p:grpSpPr>
          <a:xfrm>
            <a:off x="203029" y="87084"/>
            <a:ext cx="5430109" cy="6067575"/>
            <a:chOff x="203029" y="87084"/>
            <a:chExt cx="5430109" cy="606757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34FB1D9A-0361-45F8-B7E5-11C2B56E432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3029" y="703340"/>
              <a:ext cx="5430109" cy="5451319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506A4D9-50A6-4BA3-AE05-B036B11B49EF}"/>
                </a:ext>
              </a:extLst>
            </p:cNvPr>
            <p:cNvSpPr txBox="1"/>
            <p:nvPr/>
          </p:nvSpPr>
          <p:spPr>
            <a:xfrm>
              <a:off x="357440" y="87084"/>
              <a:ext cx="527009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3200" dirty="0">
                  <a:solidFill>
                    <a:srgbClr val="0070C0"/>
                  </a:solidFill>
                </a:rPr>
                <a:t>Inertial Observer’s perspective</a:t>
              </a:r>
              <a:endParaRPr lang="en-CA" sz="3200" dirty="0">
                <a:solidFill>
                  <a:srgbClr val="0070C0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E28ADA4-5B87-49EE-A8F4-2DB542A7E408}"/>
                  </a:ext>
                </a:extLst>
              </p:cNvPr>
              <p:cNvSpPr txBox="1"/>
              <p:nvPr/>
            </p:nvSpPr>
            <p:spPr>
              <a:xfrm>
                <a:off x="521097" y="4138544"/>
                <a:ext cx="2934842" cy="707886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000" b="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sz="4000" b="0" i="0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40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4000" b="0" i="1" dirty="0" smtClean="0">
                          <a:latin typeface="Cambria Math" panose="02040503050406030204" pitchFamily="18" charset="0"/>
                        </a:rPr>
                        <m:t>𝑐𝑡</m:t>
                      </m:r>
                      <m:r>
                        <a:rPr lang="en-GB" sz="4000" dirty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4000" i="1" dirty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000" i="1" dirty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4000" i="1" dirty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CA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E28ADA4-5B87-49EE-A8F4-2DB542A7E4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097" y="4138544"/>
                <a:ext cx="2934842" cy="7078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7A086070-AD04-42D5-A902-F49E465CAC36}"/>
              </a:ext>
            </a:extLst>
          </p:cNvPr>
          <p:cNvGrpSpPr/>
          <p:nvPr/>
        </p:nvGrpSpPr>
        <p:grpSpPr>
          <a:xfrm>
            <a:off x="6142829" y="87083"/>
            <a:ext cx="6092437" cy="6056969"/>
            <a:chOff x="6142829" y="87083"/>
            <a:chExt cx="6092437" cy="605696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7547FD5-AAD2-444E-8113-D3D0A8E0EBF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537651" y="713944"/>
              <a:ext cx="5451319" cy="5430108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4339593-7E75-48E0-96F8-B78CF74238BA}"/>
                </a:ext>
              </a:extLst>
            </p:cNvPr>
            <p:cNvSpPr txBox="1"/>
            <p:nvPr/>
          </p:nvSpPr>
          <p:spPr>
            <a:xfrm>
              <a:off x="6142829" y="87083"/>
              <a:ext cx="609243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3200" dirty="0">
                  <a:solidFill>
                    <a:schemeClr val="accent6">
                      <a:lumMod val="50000"/>
                    </a:schemeClr>
                  </a:solidFill>
                </a:rPr>
                <a:t>Non-Inertial Observer’s perspective</a:t>
              </a:r>
              <a:endParaRPr lang="en-CA" sz="3200" dirty="0">
                <a:solidFill>
                  <a:schemeClr val="accent6">
                    <a:lumMod val="50000"/>
                  </a:schemeClr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433E4A8-A304-4ECE-82B1-12B41753A163}"/>
                  </a:ext>
                </a:extLst>
              </p:cNvPr>
              <p:cNvSpPr txBox="1"/>
              <p:nvPr/>
            </p:nvSpPr>
            <p:spPr>
              <a:xfrm>
                <a:off x="6724028" y="4017132"/>
                <a:ext cx="2216696" cy="950709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GB" sz="36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36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GB" sz="3600" b="0" i="0" dirty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3600" b="0" i="1" dirty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600" b="0" i="1" dirty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3600" b="0" i="1" dirty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p>
                        <m:sSupPr>
                          <m:ctrlPr>
                            <a:rPr lang="en-GB" sz="36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3600" i="1" dirty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f>
                            <m:fPr>
                              <m:ctrlPr>
                                <a:rPr lang="en-GB" sz="36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3600" i="1" dirty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acc>
                                <m:accPr>
                                  <m:chr m:val="̃"/>
                                  <m:ctrlPr>
                                    <a:rPr lang="en-GB" sz="3600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3600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acc>
                            </m:num>
                            <m:den>
                              <m:r>
                                <a:rPr lang="en-GB" sz="36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CA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433E4A8-A304-4ECE-82B1-12B41753A1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4028" y="4017132"/>
                <a:ext cx="2216696" cy="95070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7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DA2CC417-19E5-4366-A521-4B84392CB175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910960" y="3374640"/>
              <a:ext cx="6491880" cy="5331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DA2CC417-19E5-4366-A521-4B84392CB17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901600" y="3365280"/>
                <a:ext cx="6510600" cy="55188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695574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114"/>
    </mc:Choice>
    <mc:Fallback xmlns="">
      <p:transition spd="slow" advTm="151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light_beams_cropped_Trim">
            <a:hlinkClick r:id="" action="ppaction://media"/>
            <a:extLst>
              <a:ext uri="{FF2B5EF4-FFF2-40B4-BE49-F238E27FC236}">
                <a16:creationId xmlns:a16="http://schemas.microsoft.com/office/drawing/2014/main" id="{AAEC47DC-A581-4BA8-9827-BA15862259B4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 rotWithShape="1">
          <a:blip r:embed="rId5"/>
          <a:srcRect l="25833" t="13359" r="25780" b="620"/>
          <a:stretch/>
        </p:blipFill>
        <p:spPr>
          <a:xfrm>
            <a:off x="3012567" y="-33778"/>
            <a:ext cx="6878459" cy="687845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05FE55A9-5EFE-4D6D-8628-CDD786DB27CE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042080" y="36360"/>
              <a:ext cx="5175360" cy="68004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05FE55A9-5EFE-4D6D-8628-CDD786DB27C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032720" y="27000"/>
                <a:ext cx="5194080" cy="681912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842568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8927"/>
    </mc:Choice>
    <mc:Fallback xmlns="">
      <p:transition spd="slow" advTm="589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1070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  <p:extLst>
    <p:ext uri="{E180D4A7-C9FB-4DFB-919C-405C955672EB}">
      <p14:showEvtLst xmlns:p14="http://schemas.microsoft.com/office/powerpoint/2010/main">
        <p14:playEvt time="1503" objId="4"/>
        <p14:stopEvt time="12353" objId="4"/>
      </p14:showEvtLst>
    </p:ext>
  </p:extLs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392D7A4-BEA0-4C85-BC5C-09A3FF1CBD15}"/>
              </a:ext>
            </a:extLst>
          </p:cNvPr>
          <p:cNvSpPr/>
          <p:nvPr/>
        </p:nvSpPr>
        <p:spPr>
          <a:xfrm>
            <a:off x="117474" y="0"/>
            <a:ext cx="11957051" cy="67403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From the point of view of an </a:t>
            </a:r>
            <a:r>
              <a:rPr lang="en-US" sz="4800" u="sng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INERTIAL REFERENCE FRAME</a:t>
            </a:r>
            <a:r>
              <a:rPr lang="en-US" sz="4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(zero proper acceleration)…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800" dirty="0"/>
              <a:t>other inertial observers and beams of light will always have </a:t>
            </a:r>
            <a:r>
              <a:rPr lang="en-US" sz="4800" u="sng" dirty="0">
                <a:solidFill>
                  <a:srgbClr val="00B0F0"/>
                </a:solidFill>
              </a:rPr>
              <a:t>straight worldlines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sz="4800" dirty="0"/>
          </a:p>
          <a:p>
            <a:r>
              <a:rPr lang="en-US" sz="4800" dirty="0"/>
              <a:t>From the point of view of a </a:t>
            </a:r>
            <a:r>
              <a:rPr lang="en-US" sz="4800" u="sng" dirty="0">
                <a:solidFill>
                  <a:srgbClr val="FF0000"/>
                </a:solidFill>
              </a:rPr>
              <a:t>NON-INERTIAL REFERENCE FRAME</a:t>
            </a:r>
            <a:r>
              <a:rPr lang="en-US" sz="4800" dirty="0"/>
              <a:t>…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800" dirty="0"/>
              <a:t>inertial observers and beams of light can have </a:t>
            </a:r>
            <a:r>
              <a:rPr lang="en-US" sz="4800" u="sng" dirty="0">
                <a:solidFill>
                  <a:srgbClr val="FF3399"/>
                </a:solidFill>
              </a:rPr>
              <a:t>curved worldlines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51419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454"/>
    </mc:Choice>
    <mc:Fallback xmlns="">
      <p:transition spd="slow" advTm="254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20B92A5-7EC1-434D-BE33-F05D61FFFD48}"/>
                  </a:ext>
                </a:extLst>
              </p:cNvPr>
              <p:cNvSpPr txBox="1"/>
              <p:nvPr/>
            </p:nvSpPr>
            <p:spPr>
              <a:xfrm>
                <a:off x="147481" y="118191"/>
                <a:ext cx="10972801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4800" dirty="0"/>
                  <a:t>Inertial worldlines </a:t>
                </a:r>
                <a14:m>
                  <m:oMath xmlns:m="http://schemas.openxmlformats.org/officeDocument/2006/math"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GB" sz="4800" dirty="0"/>
                  <a:t> straight lines</a:t>
                </a:r>
                <a:endParaRPr lang="en-CA" sz="4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20B92A5-7EC1-434D-BE33-F05D61FFFD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481" y="118191"/>
                <a:ext cx="10972801" cy="830997"/>
              </a:xfrm>
              <a:prstGeom prst="rect">
                <a:avLst/>
              </a:prstGeom>
              <a:blipFill>
                <a:blip r:embed="rId3"/>
                <a:stretch>
                  <a:fillRect l="-2500" t="-16058" b="-3795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E5CDEDB-DB46-40BF-B4D7-1CE0D7BDE7E2}"/>
                  </a:ext>
                </a:extLst>
              </p:cNvPr>
              <p:cNvSpPr txBox="1"/>
              <p:nvPr/>
            </p:nvSpPr>
            <p:spPr>
              <a:xfrm>
                <a:off x="154857" y="931694"/>
                <a:ext cx="11031406" cy="15831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6000" dirty="0"/>
                  <a:t>Inertial worldlines </a:t>
                </a:r>
                <a14:m>
                  <m:oMath xmlns:m="http://schemas.openxmlformats.org/officeDocument/2006/math">
                    <m:r>
                      <a:rPr lang="en-GB" sz="6000" b="0" i="1" smtClean="0">
                        <a:latin typeface="Cambria Math" panose="02040503050406030204" pitchFamily="18" charset="0"/>
                      </a:rPr>
                      <m:t>⇒</m:t>
                    </m:r>
                    <m:acc>
                      <m:accPr>
                        <m:chr m:val="⃗"/>
                        <m:ctrlPr>
                          <a:rPr lang="en-GB" sz="6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6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acc>
                    <m:r>
                      <a:rPr lang="en-GB" sz="6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6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6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60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GB" sz="6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acc>
                          <m:accPr>
                            <m:chr m:val="⃗"/>
                            <m:ctrlPr>
                              <a:rPr lang="en-GB" sz="6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6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</m:acc>
                      </m:num>
                      <m:den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GB" sz="6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60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  <m:sup>
                            <m:r>
                              <a:rPr lang="en-GB" sz="6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GB" sz="6000" i="1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⃗"/>
                        <m:ctrlPr>
                          <a:rPr lang="en-GB" sz="6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acc>
                  </m:oMath>
                </a14:m>
                <a:r>
                  <a:rPr lang="en-CA" sz="6000" dirty="0"/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E5CDEDB-DB46-40BF-B4D7-1CE0D7BDE7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857" y="931694"/>
                <a:ext cx="11031406" cy="1583126"/>
              </a:xfrm>
              <a:prstGeom prst="rect">
                <a:avLst/>
              </a:prstGeom>
              <a:blipFill>
                <a:blip r:embed="rId4"/>
                <a:stretch>
                  <a:fillRect l="-3315" b="-1346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4209A554-5494-4A0A-9814-884D1EEB30A4}"/>
              </a:ext>
            </a:extLst>
          </p:cNvPr>
          <p:cNvSpPr txBox="1"/>
          <p:nvPr/>
        </p:nvSpPr>
        <p:spPr>
          <a:xfrm>
            <a:off x="373818" y="2497325"/>
            <a:ext cx="1030401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dirty="0"/>
              <a:t>(definition works in all coordinate systems)</a:t>
            </a:r>
            <a:endParaRPr lang="en-CA"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F025AAD-0E8B-4549-9209-65494C04D122}"/>
                  </a:ext>
                </a:extLst>
              </p:cNvPr>
              <p:cNvSpPr txBox="1"/>
              <p:nvPr/>
            </p:nvSpPr>
            <p:spPr>
              <a:xfrm>
                <a:off x="361336" y="3768760"/>
                <a:ext cx="11031406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6000" dirty="0"/>
                  <a:t>Light-like worldlines </a:t>
                </a:r>
                <a14:m>
                  <m:oMath xmlns:m="http://schemas.openxmlformats.org/officeDocument/2006/math">
                    <m:r>
                      <a:rPr lang="en-GB" sz="6000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CA" sz="6000" dirty="0"/>
                  <a:t> ?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F025AAD-0E8B-4549-9209-65494C04D1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336" y="3768760"/>
                <a:ext cx="11031406" cy="1015663"/>
              </a:xfrm>
              <a:prstGeom prst="rect">
                <a:avLst/>
              </a:prstGeom>
              <a:blipFill>
                <a:blip r:embed="rId5"/>
                <a:stretch>
                  <a:fillRect l="-3315" t="-17964" b="-3952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811E483-949E-4D20-B039-67987C509BC1}"/>
              </a:ext>
            </a:extLst>
          </p:cNvPr>
          <p:cNvCxnSpPr>
            <a:cxnSpLocks/>
          </p:cNvCxnSpPr>
          <p:nvPr/>
        </p:nvCxnSpPr>
        <p:spPr>
          <a:xfrm>
            <a:off x="0" y="3524646"/>
            <a:ext cx="12192000" cy="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9A4EEF5-C59B-4439-A670-96ACA0AB5979}"/>
                  </a:ext>
                </a:extLst>
              </p:cNvPr>
              <p:cNvSpPr txBox="1"/>
              <p:nvPr/>
            </p:nvSpPr>
            <p:spPr>
              <a:xfrm>
                <a:off x="796799" y="4814903"/>
                <a:ext cx="353922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4800" i="1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GB" sz="4800" b="0" i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CA" sz="4800" dirty="0"/>
                  <a:t> always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9A4EEF5-C59B-4439-A670-96ACA0AB59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799" y="4814903"/>
                <a:ext cx="3539227" cy="830997"/>
              </a:xfrm>
              <a:prstGeom prst="rect">
                <a:avLst/>
              </a:prstGeom>
              <a:blipFill>
                <a:blip r:embed="rId6"/>
                <a:stretch>
                  <a:fillRect t="-16176" r="-3793" b="-3897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19CF276-52F7-4DDD-B5FA-1B70ACEB25AE}"/>
                  </a:ext>
                </a:extLst>
              </p:cNvPr>
              <p:cNvSpPr txBox="1"/>
              <p:nvPr/>
            </p:nvSpPr>
            <p:spPr>
              <a:xfrm>
                <a:off x="361336" y="5554163"/>
                <a:ext cx="6091084" cy="11856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GB" sz="4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4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acc>
                    <m:r>
                      <a:rPr lang="en-GB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4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acc>
                          <m:accPr>
                            <m:chr m:val="⃗"/>
                            <m:ctrlPr>
                              <a:rPr lang="en-GB" sz="4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4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</m:acc>
                      </m:num>
                      <m:den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GB" sz="4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4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  <m:sup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CA" sz="4400" dirty="0"/>
                  <a:t> not well-defined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19CF276-52F7-4DDD-B5FA-1B70ACEB25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336" y="5554163"/>
                <a:ext cx="6091084" cy="1185646"/>
              </a:xfrm>
              <a:prstGeom prst="rect">
                <a:avLst/>
              </a:prstGeom>
              <a:blipFill>
                <a:blip r:embed="rId7"/>
                <a:stretch>
                  <a:fillRect r="-300" b="-1179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35A026E-149A-47E2-96D5-E1A80F0A7337}"/>
                  </a:ext>
                </a:extLst>
              </p:cNvPr>
              <p:cNvSpPr txBox="1"/>
              <p:nvPr/>
            </p:nvSpPr>
            <p:spPr>
              <a:xfrm>
                <a:off x="8581293" y="3744394"/>
                <a:ext cx="3433725" cy="2080057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sz="8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8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80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GB" sz="8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acc>
                          <m:accPr>
                            <m:chr m:val="⃗"/>
                            <m:ctrlPr>
                              <a:rPr lang="en-GB" sz="8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8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</m:acc>
                      </m:num>
                      <m:den>
                        <m:r>
                          <a:rPr lang="en-GB" sz="8000" i="1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GB" sz="8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80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p>
                            <m:r>
                              <a:rPr lang="en-GB" sz="8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GB" sz="8000" i="1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⃗"/>
                        <m:ctrlPr>
                          <a:rPr lang="en-GB" sz="8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8000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acc>
                  </m:oMath>
                </a14:m>
                <a:r>
                  <a:rPr lang="en-CA" sz="8000" dirty="0"/>
                  <a:t> 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35A026E-149A-47E2-96D5-E1A80F0A73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1293" y="3744394"/>
                <a:ext cx="3433725" cy="208005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571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" name="Group 22">
            <a:extLst>
              <a:ext uri="{FF2B5EF4-FFF2-40B4-BE49-F238E27FC236}">
                <a16:creationId xmlns:a16="http://schemas.microsoft.com/office/drawing/2014/main" id="{65CE2F20-E33A-4425-8832-10CE1D5F51D2}"/>
              </a:ext>
            </a:extLst>
          </p:cNvPr>
          <p:cNvGrpSpPr/>
          <p:nvPr/>
        </p:nvGrpSpPr>
        <p:grpSpPr>
          <a:xfrm>
            <a:off x="7954584" y="5845106"/>
            <a:ext cx="4237416" cy="1088878"/>
            <a:chOff x="7954584" y="5845106"/>
            <a:chExt cx="4237416" cy="1088878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5650EE4-CEA6-4570-9391-86652A2BA843}"/>
                </a:ext>
              </a:extLst>
            </p:cNvPr>
            <p:cNvSpPr txBox="1"/>
            <p:nvPr/>
          </p:nvSpPr>
          <p:spPr>
            <a:xfrm>
              <a:off x="7954584" y="6102987"/>
              <a:ext cx="423741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4800" dirty="0"/>
                <a:t>path parameter</a:t>
              </a:r>
              <a:endParaRPr lang="en-CA" sz="4800" dirty="0"/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664BB660-2FC1-41D9-861D-F6E89836CB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96517" y="5845106"/>
              <a:ext cx="383457" cy="452707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9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E5F8B8E7-2DD2-44AE-912F-24E5E05F229B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802520" y="4730760"/>
              <a:ext cx="7686000" cy="204012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E5F8B8E7-2DD2-44AE-912F-24E5E05F229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793160" y="4721400"/>
                <a:ext cx="7704720" cy="205884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40280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7804"/>
    </mc:Choice>
    <mc:Fallback xmlns="">
      <p:transition spd="slow" advTm="678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0" grpId="0"/>
      <p:bldP spid="11" grpId="0"/>
      <p:bldP spid="15" grpId="0"/>
      <p:bldP spid="16" grpId="0"/>
      <p:bldP spid="1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C5A53614-447B-41B2-A2CC-A9E15C0A07FD}"/>
              </a:ext>
            </a:extLst>
          </p:cNvPr>
          <p:cNvGrpSpPr/>
          <p:nvPr/>
        </p:nvGrpSpPr>
        <p:grpSpPr>
          <a:xfrm>
            <a:off x="3325586" y="242766"/>
            <a:ext cx="6317483" cy="6347790"/>
            <a:chOff x="5573486" y="319710"/>
            <a:chExt cx="6317483" cy="6347790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5B98BF7F-B483-4B2E-A643-508F6142AB72}"/>
                </a:ext>
              </a:extLst>
            </p:cNvPr>
            <p:cNvGrpSpPr/>
            <p:nvPr/>
          </p:nvGrpSpPr>
          <p:grpSpPr>
            <a:xfrm>
              <a:off x="5573486" y="319710"/>
              <a:ext cx="6317483" cy="6347790"/>
              <a:chOff x="5573486" y="319710"/>
              <a:chExt cx="6317483" cy="6347790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C060D6D8-27B4-48DE-8F56-BEE480F450A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10585" t="5535" r="40396" b="6728"/>
              <a:stretch/>
            </p:blipFill>
            <p:spPr>
              <a:xfrm>
                <a:off x="5573486" y="452511"/>
                <a:ext cx="6139542" cy="6153150"/>
              </a:xfrm>
              <a:prstGeom prst="rect">
                <a:avLst/>
              </a:prstGeom>
            </p:spPr>
          </p:pic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CF506D78-B910-4377-89B1-BAF082A55E54}"/>
                  </a:ext>
                </a:extLst>
              </p:cNvPr>
              <p:cNvGrpSpPr/>
              <p:nvPr/>
            </p:nvGrpSpPr>
            <p:grpSpPr>
              <a:xfrm>
                <a:off x="5689600" y="319710"/>
                <a:ext cx="6201369" cy="6347790"/>
                <a:chOff x="-1179482" y="-2283693"/>
                <a:chExt cx="6201369" cy="6347790"/>
              </a:xfrm>
            </p:grpSpPr>
            <p:cxnSp>
              <p:nvCxnSpPr>
                <p:cNvPr id="12" name="Straight Arrow Connector 11">
                  <a:extLst>
                    <a:ext uri="{FF2B5EF4-FFF2-40B4-BE49-F238E27FC236}">
                      <a16:creationId xmlns:a16="http://schemas.microsoft.com/office/drawing/2014/main" id="{82EB1A4F-2685-459A-A270-42DC1CB2E60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781033" y="-2082019"/>
                  <a:ext cx="0" cy="6146116"/>
                </a:xfrm>
                <a:prstGeom prst="straightConnector1">
                  <a:avLst/>
                </a:prstGeom>
                <a:ln w="57150">
                  <a:solidFill>
                    <a:srgbClr val="002060"/>
                  </a:solidFill>
                  <a:tailEnd type="triangle"/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3" name="TextBox 12">
                      <a:extLst>
                        <a:ext uri="{FF2B5EF4-FFF2-40B4-BE49-F238E27FC236}">
                          <a16:creationId xmlns:a16="http://schemas.microsoft.com/office/drawing/2014/main" id="{33DAE9E6-E362-424F-8C0A-D962F2760E4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433777" y="208425"/>
                      <a:ext cx="588110" cy="707886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4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oMath>
                        </m:oMathPara>
                      </a14:m>
                      <a:endParaRPr lang="en-CA" sz="4000" dirty="0">
                        <a:solidFill>
                          <a:srgbClr val="00206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3" name="TextBox 12">
                      <a:extLst>
                        <a:ext uri="{FF2B5EF4-FFF2-40B4-BE49-F238E27FC236}">
                          <a16:creationId xmlns:a16="http://schemas.microsoft.com/office/drawing/2014/main" id="{33DAE9E6-E362-424F-8C0A-D962F2760E4A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433777" y="208425"/>
                      <a:ext cx="588110" cy="707886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CA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4" name="TextBox 13">
                      <a:extLst>
                        <a:ext uri="{FF2B5EF4-FFF2-40B4-BE49-F238E27FC236}">
                          <a16:creationId xmlns:a16="http://schemas.microsoft.com/office/drawing/2014/main" id="{48B18F94-914A-40F8-8F8B-25F245F164B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847814" y="-2283693"/>
                      <a:ext cx="750205" cy="707886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sz="4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oMath>
                        </m:oMathPara>
                      </a14:m>
                      <a:endParaRPr lang="en-CA" sz="400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03" name="TextBox 102">
                      <a:extLst>
                        <a:ext uri="{FF2B5EF4-FFF2-40B4-BE49-F238E27FC236}">
                          <a16:creationId xmlns:a16="http://schemas.microsoft.com/office/drawing/2014/main" id="{882305A4-0973-4622-B73E-50700C35B5E5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847814" y="-2283693"/>
                      <a:ext cx="750205" cy="707886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CA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15" name="Straight Arrow Connector 14">
                  <a:extLst>
                    <a:ext uri="{FF2B5EF4-FFF2-40B4-BE49-F238E27FC236}">
                      <a16:creationId xmlns:a16="http://schemas.microsoft.com/office/drawing/2014/main" id="{18008F99-4E81-46F4-980D-B6C58A64E23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-1179482" y="945997"/>
                  <a:ext cx="5907314" cy="0"/>
                </a:xfrm>
                <a:prstGeom prst="straightConnector1">
                  <a:avLst/>
                </a:prstGeom>
                <a:ln w="57150">
                  <a:solidFill>
                    <a:srgbClr val="002060"/>
                  </a:solidFill>
                  <a:tailEnd type="triangle"/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634B0DBB-C914-4E85-BC1C-17958041223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89600" y="528642"/>
              <a:ext cx="5985707" cy="5985713"/>
            </a:xfrm>
            <a:prstGeom prst="line">
              <a:avLst/>
            </a:prstGeom>
            <a:ln w="76200">
              <a:solidFill>
                <a:srgbClr val="FFC000"/>
              </a:solidFill>
            </a:ln>
            <a:effectLst>
              <a:glow rad="1397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BA8D1E0E-1128-4AA3-947F-BCCAF9FDD9B5}"/>
                  </a:ext>
                </a:extLst>
              </p:cNvPr>
              <p:cNvSpPr txBox="1"/>
              <p:nvPr/>
            </p:nvSpPr>
            <p:spPr>
              <a:xfrm>
                <a:off x="355212" y="242766"/>
                <a:ext cx="5584866" cy="1569660"/>
              </a:xfrm>
              <a:prstGeom prst="rect">
                <a:avLst/>
              </a:prstGeom>
              <a:solidFill>
                <a:schemeClr val="bg1"/>
              </a:solidFill>
              <a:effectLst>
                <a:softEdge rad="127000"/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GB" sz="4800" dirty="0"/>
                  <a:t>Path parameter </a:t>
                </a:r>
                <a14:m>
                  <m:oMath xmlns:m="http://schemas.openxmlformats.org/officeDocument/2006/math">
                    <m:r>
                      <a:rPr lang="en-GB" sz="4800" b="0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GB" sz="4800" dirty="0"/>
                  <a:t> has no physical meaning.</a:t>
                </a:r>
                <a:endParaRPr lang="en-CA" sz="4800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BA8D1E0E-1128-4AA3-947F-BCCAF9FDD9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212" y="242766"/>
                <a:ext cx="5584866" cy="1569660"/>
              </a:xfrm>
              <a:prstGeom prst="rect">
                <a:avLst/>
              </a:prstGeom>
              <a:blipFill>
                <a:blip r:embed="rId6"/>
                <a:stretch>
                  <a:fillRect l="-4913" t="-8560" r="-5895" b="-20233"/>
                </a:stretch>
              </a:blipFill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Group 18">
            <a:extLst>
              <a:ext uri="{FF2B5EF4-FFF2-40B4-BE49-F238E27FC236}">
                <a16:creationId xmlns:a16="http://schemas.microsoft.com/office/drawing/2014/main" id="{C8F337CF-006E-494F-B268-37D24BE98514}"/>
              </a:ext>
            </a:extLst>
          </p:cNvPr>
          <p:cNvGrpSpPr/>
          <p:nvPr/>
        </p:nvGrpSpPr>
        <p:grpSpPr>
          <a:xfrm>
            <a:off x="977061" y="4047754"/>
            <a:ext cx="3206689" cy="1946507"/>
            <a:chOff x="977061" y="4047754"/>
            <a:chExt cx="3206689" cy="194650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18CAFC02-96E1-4B92-9C75-A8C8B3D1858C}"/>
                    </a:ext>
                  </a:extLst>
                </p:cNvPr>
                <p:cNvSpPr txBox="1"/>
                <p:nvPr/>
              </p:nvSpPr>
              <p:spPr>
                <a:xfrm>
                  <a:off x="977061" y="4047754"/>
                  <a:ext cx="2942725" cy="925446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127000"/>
                </a:effectLst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GB" sz="48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48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</m:acc>
                        <m:d>
                          <m:dPr>
                            <m:ctrlPr>
                              <a:rPr lang="en-GB" sz="4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48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  <m:r>
                              <a:rPr lang="en-GB" sz="4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=−1</m:t>
                            </m:r>
                          </m:e>
                        </m:d>
                      </m:oMath>
                    </m:oMathPara>
                  </a14:m>
                  <a:endParaRPr lang="en-CA" sz="4800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18CAFC02-96E1-4B92-9C75-A8C8B3D1858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7061" y="4047754"/>
                  <a:ext cx="2942725" cy="925446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ECCED1F-B35E-4C81-B91F-74C9A6BF7740}"/>
                </a:ext>
              </a:extLst>
            </p:cNvPr>
            <p:cNvSpPr/>
            <p:nvPr/>
          </p:nvSpPr>
          <p:spPr>
            <a:xfrm>
              <a:off x="3864411" y="5674922"/>
              <a:ext cx="319339" cy="319339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83F7D7AB-7C47-4B0E-9F1B-82F4E26BEEE5}"/>
                </a:ext>
              </a:extLst>
            </p:cNvPr>
            <p:cNvCxnSpPr>
              <a:cxnSpLocks/>
            </p:cNvCxnSpPr>
            <p:nvPr/>
          </p:nvCxnSpPr>
          <p:spPr>
            <a:xfrm>
              <a:off x="2672297" y="5031065"/>
              <a:ext cx="1109648" cy="681328"/>
            </a:xfrm>
            <a:prstGeom prst="straightConnector1">
              <a:avLst/>
            </a:prstGeom>
            <a:ln w="76200">
              <a:solidFill>
                <a:schemeClr val="accent6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3B8A313-666F-41AF-8556-ADEA60A781A9}"/>
              </a:ext>
            </a:extLst>
          </p:cNvPr>
          <p:cNvGrpSpPr/>
          <p:nvPr/>
        </p:nvGrpSpPr>
        <p:grpSpPr>
          <a:xfrm>
            <a:off x="5750361" y="3805378"/>
            <a:ext cx="3951337" cy="1244785"/>
            <a:chOff x="5750361" y="3805378"/>
            <a:chExt cx="3951337" cy="124478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A111B678-93D7-4822-BCDC-2717EC4B2C04}"/>
                    </a:ext>
                  </a:extLst>
                </p:cNvPr>
                <p:cNvSpPr txBox="1"/>
                <p:nvPr/>
              </p:nvSpPr>
              <p:spPr>
                <a:xfrm>
                  <a:off x="7111927" y="4124717"/>
                  <a:ext cx="2589771" cy="925446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127000"/>
                </a:effectLst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GB" sz="48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48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</m:acc>
                        <m:d>
                          <m:dPr>
                            <m:ctrlPr>
                              <a:rPr lang="en-GB" sz="4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48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  <m:r>
                              <a:rPr lang="en-GB" sz="4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=0</m:t>
                            </m:r>
                          </m:e>
                        </m:d>
                      </m:oMath>
                    </m:oMathPara>
                  </a14:m>
                  <a:endParaRPr lang="en-CA" sz="4800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A111B678-93D7-4822-BCDC-2717EC4B2C0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11927" y="4124717"/>
                  <a:ext cx="2589771" cy="925446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44D3AC50-A9C3-4716-B103-29C3C50C3ED0}"/>
                </a:ext>
              </a:extLst>
            </p:cNvPr>
            <p:cNvSpPr/>
            <p:nvPr/>
          </p:nvSpPr>
          <p:spPr>
            <a:xfrm>
              <a:off x="5750361" y="3805378"/>
              <a:ext cx="319339" cy="31933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994DA0F6-A389-4270-9A82-2F437F82F4D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110380" y="4102995"/>
              <a:ext cx="963826" cy="484445"/>
            </a:xfrm>
            <a:prstGeom prst="straightConnector1">
              <a:avLst/>
            </a:prstGeom>
            <a:ln w="76200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8BA24DB-36C2-496C-8289-F7CDFB306DE3}"/>
              </a:ext>
            </a:extLst>
          </p:cNvPr>
          <p:cNvGrpSpPr/>
          <p:nvPr/>
        </p:nvGrpSpPr>
        <p:grpSpPr>
          <a:xfrm>
            <a:off x="7677845" y="1625431"/>
            <a:ext cx="4325087" cy="925446"/>
            <a:chOff x="7677845" y="1625431"/>
            <a:chExt cx="4325087" cy="92544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834CDA3D-9511-4A57-9C5C-97C8CAB52426}"/>
                    </a:ext>
                  </a:extLst>
                </p:cNvPr>
                <p:cNvSpPr txBox="1"/>
                <p:nvPr/>
              </p:nvSpPr>
              <p:spPr>
                <a:xfrm>
                  <a:off x="9060207" y="1625431"/>
                  <a:ext cx="2942725" cy="925446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127000"/>
                </a:effectLst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GB" sz="48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48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</m:acc>
                        <m:d>
                          <m:dPr>
                            <m:ctrlPr>
                              <a:rPr lang="en-GB" sz="4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48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  <m:r>
                              <a:rPr lang="en-GB" sz="4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=+1</m:t>
                            </m:r>
                          </m:e>
                        </m:d>
                      </m:oMath>
                    </m:oMathPara>
                  </a14:m>
                  <a:endParaRPr lang="en-CA" sz="4800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834CDA3D-9511-4A57-9C5C-97C8CAB5242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60207" y="1625431"/>
                  <a:ext cx="2942725" cy="925446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0BC051B3-9250-4451-A8B5-E2DD0D4419F8}"/>
                </a:ext>
              </a:extLst>
            </p:cNvPr>
            <p:cNvSpPr/>
            <p:nvPr/>
          </p:nvSpPr>
          <p:spPr>
            <a:xfrm>
              <a:off x="7677845" y="1909434"/>
              <a:ext cx="319339" cy="31933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737052C5-1367-4393-9B89-45A26E621B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75469" y="2073146"/>
              <a:ext cx="826681" cy="24123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3956075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265"/>
    </mc:Choice>
    <mc:Fallback xmlns="">
      <p:transition spd="slow" advTm="132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19BB4F1-DA22-4A74-86FA-71BA6C7957C5}"/>
                  </a:ext>
                </a:extLst>
              </p:cNvPr>
              <p:cNvSpPr txBox="1"/>
              <p:nvPr/>
            </p:nvSpPr>
            <p:spPr>
              <a:xfrm>
                <a:off x="4379137" y="206481"/>
                <a:ext cx="3433725" cy="2080057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sz="8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8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80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GB" sz="8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acc>
                          <m:accPr>
                            <m:chr m:val="⃗"/>
                            <m:ctrlPr>
                              <a:rPr lang="en-GB" sz="8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8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</m:acc>
                      </m:num>
                      <m:den>
                        <m:r>
                          <a:rPr lang="en-GB" sz="8000" i="1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GB" sz="8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80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p>
                            <m:r>
                              <a:rPr lang="en-GB" sz="8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GB" sz="8000" i="1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⃗"/>
                        <m:ctrlPr>
                          <a:rPr lang="en-GB" sz="8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8000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acc>
                  </m:oMath>
                </a14:m>
                <a:r>
                  <a:rPr lang="en-CA" sz="8000" dirty="0"/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19BB4F1-DA22-4A74-86FA-71BA6C7957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9137" y="206481"/>
                <a:ext cx="3433725" cy="208005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571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EB158441-8650-4BBC-A177-3AB895B7E478}"/>
              </a:ext>
            </a:extLst>
          </p:cNvPr>
          <p:cNvSpPr txBox="1"/>
          <p:nvPr/>
        </p:nvSpPr>
        <p:spPr>
          <a:xfrm>
            <a:off x="7812862" y="3591777"/>
            <a:ext cx="347324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6000" dirty="0"/>
              <a:t>Light-like </a:t>
            </a:r>
          </a:p>
          <a:p>
            <a:pPr algn="ctr"/>
            <a:r>
              <a:rPr lang="en-GB" sz="6000" dirty="0"/>
              <a:t>worldlines</a:t>
            </a:r>
            <a:endParaRPr lang="en-CA" sz="6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A384B4-23F4-464B-B119-DCF8802285D0}"/>
              </a:ext>
            </a:extLst>
          </p:cNvPr>
          <p:cNvSpPr txBox="1"/>
          <p:nvPr/>
        </p:nvSpPr>
        <p:spPr>
          <a:xfrm>
            <a:off x="1591029" y="3591777"/>
            <a:ext cx="347324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6000" dirty="0"/>
              <a:t>Inertial </a:t>
            </a:r>
          </a:p>
          <a:p>
            <a:pPr algn="ctr"/>
            <a:r>
              <a:rPr lang="en-GB" sz="6000" dirty="0"/>
              <a:t>worldlines</a:t>
            </a:r>
            <a:endParaRPr lang="en-CA" sz="6000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48C2A6A-CEEE-48B7-89A5-B771CB47A5CD}"/>
              </a:ext>
            </a:extLst>
          </p:cNvPr>
          <p:cNvCxnSpPr>
            <a:cxnSpLocks/>
          </p:cNvCxnSpPr>
          <p:nvPr/>
        </p:nvCxnSpPr>
        <p:spPr>
          <a:xfrm>
            <a:off x="7226711" y="2404658"/>
            <a:ext cx="1032386" cy="1187119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BEE888D-1F2A-4D3A-B662-85436EC3D946}"/>
                  </a:ext>
                </a:extLst>
              </p:cNvPr>
              <p:cNvSpPr txBox="1"/>
              <p:nvPr/>
            </p:nvSpPr>
            <p:spPr>
              <a:xfrm>
                <a:off x="1679521" y="5336864"/>
                <a:ext cx="3473246" cy="12851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GB" sz="48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48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acc>
                    <m:r>
                      <a:rPr lang="en-GB" sz="4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4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8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GB" sz="4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acc>
                          <m:accPr>
                            <m:chr m:val="⃗"/>
                            <m:ctrlPr>
                              <a:rPr lang="en-GB" sz="48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48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</m:acc>
                      </m:num>
                      <m:den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GB" sz="4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8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  <m:sup>
                            <m:r>
                              <a:rPr lang="en-GB" sz="4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GB" sz="4800" i="1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⃗"/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acc>
                  </m:oMath>
                </a14:m>
                <a:r>
                  <a:rPr lang="en-CA" sz="4800" dirty="0"/>
                  <a:t> 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BEE888D-1F2A-4D3A-B662-85436EC3D9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9521" y="5336864"/>
                <a:ext cx="3473246" cy="128516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43A7A52-C329-404A-8540-8E45D56239EC}"/>
              </a:ext>
            </a:extLst>
          </p:cNvPr>
          <p:cNvCxnSpPr>
            <a:cxnSpLocks/>
          </p:cNvCxnSpPr>
          <p:nvPr/>
        </p:nvCxnSpPr>
        <p:spPr>
          <a:xfrm flipH="1">
            <a:off x="4068191" y="2404658"/>
            <a:ext cx="897099" cy="1171826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3833986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454"/>
    </mc:Choice>
    <mc:Fallback xmlns="">
      <p:transition spd="slow" advTm="134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DC99F90-37C2-4937-8C75-F180DEC9CD79}"/>
                  </a:ext>
                </a:extLst>
              </p:cNvPr>
              <p:cNvSpPr txBox="1"/>
              <p:nvPr/>
            </p:nvSpPr>
            <p:spPr>
              <a:xfrm>
                <a:off x="696685" y="0"/>
                <a:ext cx="7184572" cy="691413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    </m:t>
                    </m:r>
                    <m:acc>
                      <m:accPr>
                        <m:chr m:val="⃗"/>
                        <m:ctrlPr>
                          <a:rPr lang="en-GB" sz="32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3200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acc>
                    <m:r>
                      <a:rPr lang="en-GB" sz="3200" i="1">
                        <a:latin typeface="Cambria Math" panose="02040503050406030204" pitchFamily="18" charset="0"/>
                      </a:rPr>
                      <m:t>  =</m:t>
                    </m:r>
                    <m:f>
                      <m:fPr>
                        <m:ctrlPr>
                          <a:rPr lang="en-GB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GB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acc>
                          <m:accPr>
                            <m:chr m:val="⃗"/>
                            <m:ctrlPr>
                              <a:rPr lang="en-GB" sz="32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32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</m:acc>
                      </m:num>
                      <m:den>
                        <m:r>
                          <a:rPr lang="en-GB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GB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32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p>
                            <m:r>
                              <a:rPr lang="en-GB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CA" sz="3200" dirty="0"/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    </m:t>
                    </m:r>
                    <m:acc>
                      <m:accPr>
                        <m:chr m:val="⃗"/>
                        <m:ctrlPr>
                          <a:rPr lang="en-GB" sz="32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3200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acc>
                    <m:r>
                      <a:rPr lang="en-GB" sz="3200" i="1">
                        <a:latin typeface="Cambria Math" panose="02040503050406030204" pitchFamily="18" charset="0"/>
                      </a:rPr>
                      <m:t>  =</m:t>
                    </m:r>
                    <m:f>
                      <m:fPr>
                        <m:ctrlPr>
                          <a:rPr lang="en-GB" sz="3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GB" sz="32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32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d>
                      <m:d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GB" sz="3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32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acc>
                              <m:accPr>
                                <m:chr m:val="⃗"/>
                                <m:ctrlPr>
                                  <a:rPr lang="en-GB" sz="32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32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</m:acc>
                          </m:num>
                          <m:den>
                            <m:r>
                              <a:rPr lang="en-GB" sz="32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GB" sz="3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den>
                        </m:f>
                      </m:e>
                    </m:d>
                  </m:oMath>
                </a14:m>
                <a:r>
                  <a:rPr lang="en-CA" sz="3200" dirty="0"/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    </m:t>
                    </m:r>
                    <m:acc>
                      <m:accPr>
                        <m:chr m:val="⃗"/>
                        <m:ctrlPr>
                          <a:rPr lang="en-GB" sz="32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3200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acc>
                    <m:r>
                      <a:rPr lang="en-GB" sz="3200" i="1">
                        <a:latin typeface="Cambria Math" panose="02040503050406030204" pitchFamily="18" charset="0"/>
                      </a:rPr>
                      <m:t>  =</m:t>
                    </m:r>
                    <m:f>
                      <m:fPr>
                        <m:ctrlPr>
                          <a:rPr lang="en-GB" sz="3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2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32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</m:num>
                      <m:den>
                        <m:r>
                          <a:rPr lang="en-GB" sz="32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32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f>
                      <m:fPr>
                        <m:ctrlPr>
                          <a:rPr lang="en-GB" sz="3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200" i="1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GB" sz="32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32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</m:den>
                    </m:f>
                    <m:d>
                      <m:d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GB" sz="3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32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GB" sz="3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𝜏</m:t>
                            </m:r>
                          </m:num>
                          <m:den>
                            <m:r>
                              <a:rPr lang="en-GB" sz="32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GB" sz="3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den>
                        </m:f>
                        <m:f>
                          <m:fPr>
                            <m:ctrlPr>
                              <a:rPr lang="en-GB" sz="3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32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acc>
                              <m:accPr>
                                <m:chr m:val="⃗"/>
                                <m:ctrlPr>
                                  <a:rPr lang="en-GB" sz="32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32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</m:acc>
                          </m:num>
                          <m:den>
                            <m:r>
                              <a:rPr lang="en-GB" sz="32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GB" sz="32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𝜏</m:t>
                            </m:r>
                          </m:den>
                        </m:f>
                      </m:e>
                    </m:d>
                  </m:oMath>
                </a14:m>
                <a:r>
                  <a:rPr lang="en-CA" sz="3200" dirty="0"/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    </m:t>
                    </m:r>
                    <m:acc>
                      <m:accPr>
                        <m:chr m:val="⃗"/>
                        <m:ctrlPr>
                          <a:rPr lang="en-GB" sz="32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3200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acc>
                    <m:r>
                      <a:rPr lang="en-GB" sz="3200" i="1">
                        <a:latin typeface="Cambria Math" panose="02040503050406030204" pitchFamily="18" charset="0"/>
                      </a:rPr>
                      <m:t>  =</m:t>
                    </m:r>
                    <m:f>
                      <m:fPr>
                        <m:ctrlPr>
                          <a:rPr lang="en-GB" sz="3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2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32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</m:num>
                      <m:den>
                        <m:r>
                          <a:rPr lang="en-GB" sz="32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32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f>
                      <m:fPr>
                        <m:ctrlPr>
                          <a:rPr lang="en-GB" sz="3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200" i="1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GB" sz="32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32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</m:den>
                    </m:f>
                    <m:d>
                      <m:dPr>
                        <m:ctrlPr>
                          <a:rPr lang="en-GB" sz="3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GB" sz="3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32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GB" sz="3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𝜏</m:t>
                            </m:r>
                          </m:num>
                          <m:den>
                            <m:r>
                              <a:rPr lang="en-GB" sz="32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GB" sz="3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den>
                        </m:f>
                      </m:e>
                    </m:d>
                    <m:f>
                      <m:fPr>
                        <m:ctrlPr>
                          <a:rPr lang="en-GB" sz="3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200" i="1">
                            <a:latin typeface="Cambria Math" panose="02040503050406030204" pitchFamily="18" charset="0"/>
                          </a:rPr>
                          <m:t>𝑑</m:t>
                        </m:r>
                        <m:acc>
                          <m:accPr>
                            <m:chr m:val="⃗"/>
                            <m:ctrlPr>
                              <a:rPr lang="en-GB" sz="32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32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</m:acc>
                      </m:num>
                      <m:den>
                        <m:r>
                          <a:rPr lang="en-GB" sz="32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32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</m:den>
                    </m:f>
                    <m:r>
                      <a:rPr lang="en-GB" sz="32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GB" sz="3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2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32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</m:num>
                      <m:den>
                        <m:r>
                          <a:rPr lang="en-GB" sz="32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32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f>
                      <m:fPr>
                        <m:ctrlPr>
                          <a:rPr lang="en-GB" sz="3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2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32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</m:num>
                      <m:den>
                        <m:r>
                          <a:rPr lang="en-GB" sz="32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32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f>
                      <m:fPr>
                        <m:ctrlPr>
                          <a:rPr lang="en-GB" sz="3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200" i="1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GB" sz="32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32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</m:den>
                    </m:f>
                    <m:d>
                      <m:dPr>
                        <m:ctrlPr>
                          <a:rPr lang="en-GB" sz="3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GB" sz="3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32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acc>
                              <m:accPr>
                                <m:chr m:val="⃗"/>
                                <m:ctrlPr>
                                  <a:rPr lang="en-GB" sz="32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32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</m:acc>
                          </m:num>
                          <m:den>
                            <m:r>
                              <a:rPr lang="en-GB" sz="32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GB" sz="3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𝜏</m:t>
                            </m:r>
                          </m:den>
                        </m:f>
                      </m:e>
                    </m:d>
                  </m:oMath>
                </a14:m>
                <a:r>
                  <a:rPr lang="en-CA" sz="3200" dirty="0"/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    </m:t>
                    </m:r>
                    <m:acc>
                      <m:accPr>
                        <m:chr m:val="⃗"/>
                        <m:ctrlPr>
                          <a:rPr lang="en-GB" sz="32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3200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acc>
                    <m:r>
                      <a:rPr lang="en-GB" sz="3200" i="1">
                        <a:latin typeface="Cambria Math" panose="02040503050406030204" pitchFamily="18" charset="0"/>
                      </a:rPr>
                      <m:t>  =</m:t>
                    </m:r>
                    <m:f>
                      <m:fPr>
                        <m:ctrlPr>
                          <a:rPr lang="en-GB" sz="3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2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32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</m:num>
                      <m:den>
                        <m:r>
                          <a:rPr lang="en-GB" sz="32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32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f>
                      <m:fPr>
                        <m:ctrlPr>
                          <a:rPr lang="en-GB" sz="3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200" i="1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GB" sz="32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32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</m:den>
                    </m:f>
                    <m:d>
                      <m:dPr>
                        <m:ctrlPr>
                          <a:rPr lang="en-GB" sz="3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GB" sz="3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32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GB" sz="3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𝜏</m:t>
                            </m:r>
                          </m:num>
                          <m:den>
                            <m:r>
                              <a:rPr lang="en-GB" sz="32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GB" sz="3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den>
                        </m:f>
                      </m:e>
                    </m:d>
                    <m:f>
                      <m:fPr>
                        <m:ctrlPr>
                          <a:rPr lang="en-GB" sz="3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200" i="1">
                            <a:latin typeface="Cambria Math" panose="02040503050406030204" pitchFamily="18" charset="0"/>
                          </a:rPr>
                          <m:t>𝑑</m:t>
                        </m:r>
                        <m:acc>
                          <m:accPr>
                            <m:chr m:val="⃗"/>
                            <m:ctrlPr>
                              <a:rPr lang="en-GB" sz="32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32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</m:acc>
                      </m:num>
                      <m:den>
                        <m:r>
                          <a:rPr lang="en-GB" sz="32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32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</m:den>
                    </m:f>
                    <m:r>
                      <a:rPr lang="en-GB" sz="320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GB" sz="3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3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GB" sz="32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32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GB" sz="32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</m:num>
                              <m:den>
                                <m:r>
                                  <a:rPr lang="en-GB" sz="32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GB" sz="32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GB" sz="32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d>
                      <m:dPr>
                        <m:ctrlPr>
                          <a:rPr lang="en-GB" sz="3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GB" sz="3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GB" sz="32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32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p>
                                <m:r>
                                  <a:rPr lang="en-GB" sz="32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acc>
                              <m:accPr>
                                <m:chr m:val="⃗"/>
                                <m:ctrlPr>
                                  <a:rPr lang="en-GB" sz="32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32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</m:acc>
                          </m:num>
                          <m:den>
                            <m:r>
                              <a:rPr lang="en-GB" sz="32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sSup>
                              <m:sSupPr>
                                <m:ctrlPr>
                                  <a:rPr lang="en-GB" sz="32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32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</m:e>
                              <m:sup>
                                <m:r>
                                  <a:rPr lang="en-GB" sz="32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</m:oMath>
                </a14:m>
                <a:r>
                  <a:rPr lang="en-CA" sz="3200" dirty="0"/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    </m:t>
                    </m:r>
                    <m:acc>
                      <m:accPr>
                        <m:chr m:val="⃗"/>
                        <m:ctrlPr>
                          <a:rPr lang="en-GB" sz="32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3200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acc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GB" sz="32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3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2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32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</m:num>
                      <m:den>
                        <m:r>
                          <a:rPr lang="en-GB" sz="32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32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f>
                      <m:fPr>
                        <m:ctrlPr>
                          <a:rPr lang="en-GB" sz="3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200" i="1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GB" sz="32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32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</m:den>
                    </m:f>
                    <m:d>
                      <m:dPr>
                        <m:ctrlPr>
                          <a:rPr lang="en-GB" sz="3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GB" sz="3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32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GB" sz="3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𝜏</m:t>
                            </m:r>
                          </m:num>
                          <m:den>
                            <m:r>
                              <a:rPr lang="en-GB" sz="32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GB" sz="3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den>
                        </m:f>
                      </m:e>
                    </m:d>
                    <m:acc>
                      <m:accPr>
                        <m:chr m:val="⃗"/>
                        <m:ctrlPr>
                          <a:rPr lang="en-GB" sz="32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32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</m:acc>
                    <m:r>
                      <a:rPr lang="en-GB" sz="320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GB" sz="3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3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GB" sz="32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32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GB" sz="32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</m:num>
                              <m:den>
                                <m:r>
                                  <a:rPr lang="en-GB" sz="32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GB" sz="32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GB" sz="32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GB" sz="32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32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acc>
                  </m:oMath>
                </a14:m>
                <a:r>
                  <a:rPr lang="en-CA" sz="3200" dirty="0"/>
                  <a:t> 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GB" sz="32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3200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acc>
                    <m:r>
                      <a:rPr lang="en-GB" sz="3200" i="1">
                        <a:latin typeface="Cambria Math" panose="02040503050406030204" pitchFamily="18" charset="0"/>
                      </a:rPr>
                      <m:t>⋅</m:t>
                    </m:r>
                    <m:acc>
                      <m:accPr>
                        <m:chr m:val="⃗"/>
                        <m:ctrlPr>
                          <a:rPr lang="en-GB" sz="32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32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acc>
                    <m:r>
                      <a:rPr lang="en-GB" sz="32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3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2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32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</m:num>
                      <m:den>
                        <m:r>
                          <a:rPr lang="en-GB" sz="32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32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f>
                      <m:fPr>
                        <m:ctrlPr>
                          <a:rPr lang="en-GB" sz="3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200" i="1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GB" sz="32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32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</m:den>
                    </m:f>
                    <m:d>
                      <m:dPr>
                        <m:ctrlPr>
                          <a:rPr lang="en-GB" sz="3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GB" sz="3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32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GB" sz="3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𝜏</m:t>
                            </m:r>
                          </m:num>
                          <m:den>
                            <m:r>
                              <a:rPr lang="en-GB" sz="32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GB" sz="3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den>
                        </m:f>
                      </m:e>
                    </m:d>
                    <m:acc>
                      <m:accPr>
                        <m:chr m:val="⃗"/>
                        <m:ctrlPr>
                          <a:rPr lang="en-GB" sz="32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32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</m:acc>
                    <m:r>
                      <a:rPr lang="en-GB" sz="3200" i="1">
                        <a:latin typeface="Cambria Math" panose="02040503050406030204" pitchFamily="18" charset="0"/>
                      </a:rPr>
                      <m:t>⋅</m:t>
                    </m:r>
                    <m:acc>
                      <m:accPr>
                        <m:chr m:val="⃗"/>
                        <m:ctrlPr>
                          <a:rPr lang="en-GB" sz="32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32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acc>
                    <m:r>
                      <a:rPr lang="en-GB" sz="320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GB" sz="3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3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GB" sz="32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32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GB" sz="32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</m:num>
                              <m:den>
                                <m:r>
                                  <a:rPr lang="en-GB" sz="32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GB" sz="32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GB" sz="32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GB" sz="32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32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acc>
                    <m:r>
                      <a:rPr lang="en-GB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acc>
                      <m:accPr>
                        <m:chr m:val="⃗"/>
                        <m:ctrlPr>
                          <a:rPr lang="en-GB" sz="32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32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acc>
                  </m:oMath>
                </a14:m>
                <a:r>
                  <a:rPr lang="en-CA" sz="3200" dirty="0"/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    0</m:t>
                    </m:r>
                    <m:r>
                      <a:rPr lang="en-GB" sz="3200" i="1">
                        <a:latin typeface="Cambria Math" panose="02040503050406030204" pitchFamily="18" charset="0"/>
                      </a:rPr>
                      <m:t>  =</m:t>
                    </m:r>
                    <m:f>
                      <m:fPr>
                        <m:ctrlPr>
                          <a:rPr lang="en-GB" sz="3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2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32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</m:num>
                      <m:den>
                        <m:r>
                          <a:rPr lang="en-GB" sz="32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32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f>
                      <m:fPr>
                        <m:ctrlPr>
                          <a:rPr lang="en-GB" sz="3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200" i="1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GB" sz="32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32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</m:den>
                    </m:f>
                    <m:d>
                      <m:dPr>
                        <m:ctrlPr>
                          <a:rPr lang="en-GB" sz="3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GB" sz="3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32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GB" sz="3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𝜏</m:t>
                            </m:r>
                          </m:num>
                          <m:den>
                            <m:r>
                              <a:rPr lang="en-GB" sz="32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GB" sz="3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den>
                        </m:f>
                      </m:e>
                    </m:d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0       </m:t>
                    </m:r>
                    <m:r>
                      <a:rPr lang="en-GB" sz="320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GB" sz="3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3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GB" sz="32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32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GB" sz="32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</m:num>
                              <m:den>
                                <m:r>
                                  <a:rPr lang="en-GB" sz="32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GB" sz="32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GB" sz="32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d>
                      <m:dPr>
                        <m:ctrlPr>
                          <a:rPr lang="en-GB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GB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p>
                            <m:r>
                              <a:rPr lang="en-GB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CA" sz="3200" dirty="0"/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DC99F90-37C2-4937-8C75-F180DEC9CD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685" y="0"/>
                <a:ext cx="7184572" cy="691413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729A377-C4E6-45CB-88B2-19D0FDEF3F96}"/>
                  </a:ext>
                </a:extLst>
              </p:cNvPr>
              <p:cNvSpPr txBox="1"/>
              <p:nvPr/>
            </p:nvSpPr>
            <p:spPr>
              <a:xfrm>
                <a:off x="7378239" y="5211136"/>
                <a:ext cx="3492961" cy="1540358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CA" sz="3200" dirty="0"/>
                  <a:t>(assuming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3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2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32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</m:num>
                      <m:den>
                        <m:r>
                          <a:rPr lang="en-GB" sz="32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32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r>
                      <a:rPr lang="en-GB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≠0</m:t>
                    </m:r>
                  </m:oMath>
                </a14:m>
                <a:r>
                  <a:rPr lang="en-CA" sz="3200" dirty="0"/>
                  <a:t>) </a:t>
                </a:r>
                <a:endParaRPr lang="en-GB" sz="3200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800" b="0" i="1" smtClean="0"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en-GB" sz="4800" i="1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GB" sz="4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4800" b="0" i="0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CA" sz="4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729A377-C4E6-45CB-88B2-19D0FDEF3F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8239" y="5211136"/>
                <a:ext cx="3492961" cy="1540358"/>
              </a:xfrm>
              <a:prstGeom prst="rect">
                <a:avLst/>
              </a:prstGeom>
              <a:blipFill>
                <a:blip r:embed="rId4"/>
                <a:stretch>
                  <a:fillRect r="-2418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1390CA92-FCB5-4054-B4C0-D3B59889E3FB}"/>
              </a:ext>
            </a:extLst>
          </p:cNvPr>
          <p:cNvGrpSpPr/>
          <p:nvPr/>
        </p:nvGrpSpPr>
        <p:grpSpPr>
          <a:xfrm>
            <a:off x="3927307" y="1215071"/>
            <a:ext cx="2957013" cy="584775"/>
            <a:chOff x="3057100" y="1621374"/>
            <a:chExt cx="2957013" cy="584775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AC3F2DE-5A1A-4DE3-B6B9-717AAD9CBC07}"/>
                </a:ext>
              </a:extLst>
            </p:cNvPr>
            <p:cNvSpPr txBox="1"/>
            <p:nvPr/>
          </p:nvSpPr>
          <p:spPr>
            <a:xfrm>
              <a:off x="4007892" y="1621374"/>
              <a:ext cx="2006221" cy="584775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CA" sz="3200" dirty="0"/>
                <a:t>chain rule</a:t>
              </a:r>
              <a:endParaRPr lang="en-GB" sz="3200" b="0" i="1" dirty="0">
                <a:latin typeface="Cambria Math" panose="02040503050406030204" pitchFamily="18" charset="0"/>
              </a:endParaRP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5656CE36-85E9-4687-8D13-70EBC4669940}"/>
                </a:ext>
              </a:extLst>
            </p:cNvPr>
            <p:cNvCxnSpPr>
              <a:cxnSpLocks/>
              <a:stCxn id="7" idx="1"/>
            </p:cNvCxnSpPr>
            <p:nvPr/>
          </p:nvCxnSpPr>
          <p:spPr>
            <a:xfrm flipH="1">
              <a:off x="3057100" y="1913762"/>
              <a:ext cx="950792" cy="14705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30CC574-B4BE-4658-9440-0DA666D810FF}"/>
              </a:ext>
            </a:extLst>
          </p:cNvPr>
          <p:cNvGrpSpPr/>
          <p:nvPr/>
        </p:nvGrpSpPr>
        <p:grpSpPr>
          <a:xfrm>
            <a:off x="6276996" y="2118098"/>
            <a:ext cx="3355074" cy="584775"/>
            <a:chOff x="3057100" y="1621374"/>
            <a:chExt cx="3355074" cy="584775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958BBED-0688-4F60-8757-80116A58C2EE}"/>
                </a:ext>
              </a:extLst>
            </p:cNvPr>
            <p:cNvSpPr txBox="1"/>
            <p:nvPr/>
          </p:nvSpPr>
          <p:spPr>
            <a:xfrm>
              <a:off x="4007892" y="1621374"/>
              <a:ext cx="2404282" cy="584775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CA" sz="3200" dirty="0"/>
                <a:t>product rule</a:t>
              </a:r>
              <a:endParaRPr lang="en-GB" sz="3200" b="0" i="1" dirty="0">
                <a:latin typeface="Cambria Math" panose="02040503050406030204" pitchFamily="18" charset="0"/>
              </a:endParaRP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1EFBFE85-F926-4C0F-B99F-AE7B14C3E0DB}"/>
                </a:ext>
              </a:extLst>
            </p:cNvPr>
            <p:cNvCxnSpPr>
              <a:cxnSpLocks/>
              <a:stCxn id="13" idx="1"/>
            </p:cNvCxnSpPr>
            <p:nvPr/>
          </p:nvCxnSpPr>
          <p:spPr>
            <a:xfrm flipH="1">
              <a:off x="3057100" y="1913762"/>
              <a:ext cx="950792" cy="147051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55070E6-9DB6-482B-9E61-C0DC6C8A567E}"/>
              </a:ext>
            </a:extLst>
          </p:cNvPr>
          <p:cNvGrpSpPr/>
          <p:nvPr/>
        </p:nvGrpSpPr>
        <p:grpSpPr>
          <a:xfrm>
            <a:off x="6276996" y="3917944"/>
            <a:ext cx="3518847" cy="1017202"/>
            <a:chOff x="2713632" y="1156070"/>
            <a:chExt cx="3518847" cy="101720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25D858FD-B413-4240-8A49-E22835642557}"/>
                    </a:ext>
                  </a:extLst>
                </p:cNvPr>
                <p:cNvSpPr txBox="1"/>
                <p:nvPr/>
              </p:nvSpPr>
              <p:spPr>
                <a:xfrm>
                  <a:off x="3926005" y="1156070"/>
                  <a:ext cx="2306474" cy="1017202"/>
                </a:xfrm>
                <a:prstGeom prst="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GB" sz="320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32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</m:acc>
                        <m:r>
                          <a:rPr lang="en-GB" sz="3200" i="1">
                            <a:latin typeface="Cambria Math" panose="02040503050406030204" pitchFamily="18" charset="0"/>
                          </a:rPr>
                          <m:t>⋅</m:t>
                        </m:r>
                        <m:acc>
                          <m:accPr>
                            <m:chr m:val="⃗"/>
                            <m:ctrlPr>
                              <a:rPr lang="en-GB" sz="32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32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acc>
                        <m:r>
                          <a:rPr lang="en-GB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en-CA" sz="3200" dirty="0"/>
                </a:p>
                <a:p>
                  <a:pPr algn="ctr"/>
                  <a:r>
                    <a:rPr lang="en-CA" sz="2400" dirty="0"/>
                    <a:t>(relativity 105a)</a:t>
                  </a:r>
                  <a:endParaRPr lang="en-GB" sz="2400" b="0" i="1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25D858FD-B413-4240-8A49-E228356425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26005" y="1156070"/>
                  <a:ext cx="2306474" cy="1017202"/>
                </a:xfrm>
                <a:prstGeom prst="rect">
                  <a:avLst/>
                </a:prstGeom>
                <a:blipFill>
                  <a:blip r:embed="rId5"/>
                  <a:stretch>
                    <a:fillRect b="-10405"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3B14F0AE-C51E-4C8E-B158-94759D255E84}"/>
                </a:ext>
              </a:extLst>
            </p:cNvPr>
            <p:cNvCxnSpPr>
              <a:cxnSpLocks/>
              <a:stCxn id="17" idx="1"/>
            </p:cNvCxnSpPr>
            <p:nvPr/>
          </p:nvCxnSpPr>
          <p:spPr>
            <a:xfrm flipH="1">
              <a:off x="2713632" y="1664671"/>
              <a:ext cx="1212373" cy="508601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026E30E4-348F-4F60-8F0C-0C79A3CC38E8}"/>
              </a:ext>
            </a:extLst>
          </p:cNvPr>
          <p:cNvSpPr txBox="1"/>
          <p:nvPr/>
        </p:nvSpPr>
        <p:spPr>
          <a:xfrm>
            <a:off x="7663544" y="40626"/>
            <a:ext cx="4463128" cy="107721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GB" sz="3200" dirty="0"/>
              <a:t>P</a:t>
            </a:r>
            <a:r>
              <a:rPr lang="en-CA" sz="3200" dirty="0"/>
              <a:t>roof that equation describes inertial frames.</a:t>
            </a:r>
            <a:endParaRPr lang="en-CA" sz="48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9008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500"/>
    </mc:Choice>
    <mc:Fallback xmlns="">
      <p:transition spd="slow" advTm="155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DC99F90-37C2-4937-8C75-F180DEC9CD79}"/>
                  </a:ext>
                </a:extLst>
              </p:cNvPr>
              <p:cNvSpPr txBox="1"/>
              <p:nvPr/>
            </p:nvSpPr>
            <p:spPr>
              <a:xfrm>
                <a:off x="696685" y="0"/>
                <a:ext cx="7184572" cy="691413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    </m:t>
                    </m:r>
                    <m:acc>
                      <m:accPr>
                        <m:chr m:val="⃗"/>
                        <m:ctrlPr>
                          <a:rPr lang="en-GB" sz="32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3200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acc>
                    <m:r>
                      <a:rPr lang="en-GB" sz="3200" i="1">
                        <a:latin typeface="Cambria Math" panose="02040503050406030204" pitchFamily="18" charset="0"/>
                      </a:rPr>
                      <m:t>  =</m:t>
                    </m:r>
                    <m:f>
                      <m:fPr>
                        <m:ctrlPr>
                          <a:rPr lang="en-GB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GB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acc>
                          <m:accPr>
                            <m:chr m:val="⃗"/>
                            <m:ctrlPr>
                              <a:rPr lang="en-GB" sz="32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32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</m:acc>
                      </m:num>
                      <m:den>
                        <m:r>
                          <a:rPr lang="en-GB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GB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32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p>
                            <m:r>
                              <a:rPr lang="en-GB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CA" sz="3200" dirty="0"/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    </m:t>
                    </m:r>
                    <m:acc>
                      <m:accPr>
                        <m:chr m:val="⃗"/>
                        <m:ctrlPr>
                          <a:rPr lang="en-GB" sz="32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3200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acc>
                    <m:r>
                      <a:rPr lang="en-GB" sz="3200" i="1">
                        <a:latin typeface="Cambria Math" panose="02040503050406030204" pitchFamily="18" charset="0"/>
                      </a:rPr>
                      <m:t>  =</m:t>
                    </m:r>
                    <m:f>
                      <m:fPr>
                        <m:ctrlPr>
                          <a:rPr lang="en-GB" sz="3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GB" sz="32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32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d>
                      <m:d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GB" sz="3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32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acc>
                              <m:accPr>
                                <m:chr m:val="⃗"/>
                                <m:ctrlPr>
                                  <a:rPr lang="en-GB" sz="32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32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</m:acc>
                          </m:num>
                          <m:den>
                            <m:r>
                              <a:rPr lang="en-GB" sz="32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GB" sz="3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den>
                        </m:f>
                      </m:e>
                    </m:d>
                  </m:oMath>
                </a14:m>
                <a:r>
                  <a:rPr lang="en-CA" sz="3200" dirty="0"/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    </m:t>
                    </m:r>
                    <m:acc>
                      <m:accPr>
                        <m:chr m:val="⃗"/>
                        <m:ctrlPr>
                          <a:rPr lang="en-GB" sz="32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3200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acc>
                    <m:r>
                      <a:rPr lang="en-GB" sz="3200" i="1">
                        <a:latin typeface="Cambria Math" panose="02040503050406030204" pitchFamily="18" charset="0"/>
                      </a:rPr>
                      <m:t>  =</m:t>
                    </m:r>
                    <m:f>
                      <m:fPr>
                        <m:ctrlPr>
                          <a:rPr lang="en-GB" sz="3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2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32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</m:num>
                      <m:den>
                        <m:r>
                          <a:rPr lang="en-GB" sz="32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32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f>
                      <m:fPr>
                        <m:ctrlPr>
                          <a:rPr lang="en-GB" sz="3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200" i="1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GB" sz="32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32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</m:den>
                    </m:f>
                    <m:d>
                      <m:d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GB" sz="3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32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GB" sz="3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𝜏</m:t>
                            </m:r>
                          </m:num>
                          <m:den>
                            <m:r>
                              <a:rPr lang="en-GB" sz="32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GB" sz="3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den>
                        </m:f>
                        <m:f>
                          <m:fPr>
                            <m:ctrlPr>
                              <a:rPr lang="en-GB" sz="3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32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acc>
                              <m:accPr>
                                <m:chr m:val="⃗"/>
                                <m:ctrlPr>
                                  <a:rPr lang="en-GB" sz="32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32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</m:acc>
                          </m:num>
                          <m:den>
                            <m:r>
                              <a:rPr lang="en-GB" sz="32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GB" sz="32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𝜏</m:t>
                            </m:r>
                          </m:den>
                        </m:f>
                      </m:e>
                    </m:d>
                  </m:oMath>
                </a14:m>
                <a:r>
                  <a:rPr lang="en-CA" sz="3200" dirty="0"/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    </m:t>
                    </m:r>
                    <m:acc>
                      <m:accPr>
                        <m:chr m:val="⃗"/>
                        <m:ctrlPr>
                          <a:rPr lang="en-GB" sz="32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3200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acc>
                    <m:r>
                      <a:rPr lang="en-GB" sz="3200" i="1">
                        <a:latin typeface="Cambria Math" panose="02040503050406030204" pitchFamily="18" charset="0"/>
                      </a:rPr>
                      <m:t>  =</m:t>
                    </m:r>
                    <m:f>
                      <m:fPr>
                        <m:ctrlPr>
                          <a:rPr lang="en-GB" sz="3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2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32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</m:num>
                      <m:den>
                        <m:r>
                          <a:rPr lang="en-GB" sz="32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32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f>
                      <m:fPr>
                        <m:ctrlPr>
                          <a:rPr lang="en-GB" sz="3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200" i="1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GB" sz="32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32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</m:den>
                    </m:f>
                    <m:d>
                      <m:dPr>
                        <m:ctrlPr>
                          <a:rPr lang="en-GB" sz="3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GB" sz="3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32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GB" sz="3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𝜏</m:t>
                            </m:r>
                          </m:num>
                          <m:den>
                            <m:r>
                              <a:rPr lang="en-GB" sz="32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GB" sz="3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den>
                        </m:f>
                      </m:e>
                    </m:d>
                    <m:f>
                      <m:fPr>
                        <m:ctrlPr>
                          <a:rPr lang="en-GB" sz="3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200" i="1">
                            <a:latin typeface="Cambria Math" panose="02040503050406030204" pitchFamily="18" charset="0"/>
                          </a:rPr>
                          <m:t>𝑑</m:t>
                        </m:r>
                        <m:acc>
                          <m:accPr>
                            <m:chr m:val="⃗"/>
                            <m:ctrlPr>
                              <a:rPr lang="en-GB" sz="32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32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</m:acc>
                      </m:num>
                      <m:den>
                        <m:r>
                          <a:rPr lang="en-GB" sz="32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32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</m:den>
                    </m:f>
                    <m:r>
                      <a:rPr lang="en-GB" sz="32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GB" sz="3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2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32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</m:num>
                      <m:den>
                        <m:r>
                          <a:rPr lang="en-GB" sz="32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32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f>
                      <m:fPr>
                        <m:ctrlPr>
                          <a:rPr lang="en-GB" sz="3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2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32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</m:num>
                      <m:den>
                        <m:r>
                          <a:rPr lang="en-GB" sz="32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32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f>
                      <m:fPr>
                        <m:ctrlPr>
                          <a:rPr lang="en-GB" sz="3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200" i="1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GB" sz="32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32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</m:den>
                    </m:f>
                    <m:d>
                      <m:dPr>
                        <m:ctrlPr>
                          <a:rPr lang="en-GB" sz="3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GB" sz="3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32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acc>
                              <m:accPr>
                                <m:chr m:val="⃗"/>
                                <m:ctrlPr>
                                  <a:rPr lang="en-GB" sz="32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32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</m:acc>
                          </m:num>
                          <m:den>
                            <m:r>
                              <a:rPr lang="en-GB" sz="32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GB" sz="3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𝜏</m:t>
                            </m:r>
                          </m:den>
                        </m:f>
                      </m:e>
                    </m:d>
                  </m:oMath>
                </a14:m>
                <a:r>
                  <a:rPr lang="en-CA" sz="3200" dirty="0"/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    </m:t>
                    </m:r>
                    <m:acc>
                      <m:accPr>
                        <m:chr m:val="⃗"/>
                        <m:ctrlPr>
                          <a:rPr lang="en-GB" sz="32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3200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acc>
                    <m:r>
                      <a:rPr lang="en-GB" sz="3200" i="1">
                        <a:latin typeface="Cambria Math" panose="02040503050406030204" pitchFamily="18" charset="0"/>
                      </a:rPr>
                      <m:t>  =</m:t>
                    </m:r>
                    <m:f>
                      <m:fPr>
                        <m:ctrlPr>
                          <a:rPr lang="en-GB" sz="3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2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32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</m:num>
                      <m:den>
                        <m:r>
                          <a:rPr lang="en-GB" sz="32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32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f>
                      <m:fPr>
                        <m:ctrlPr>
                          <a:rPr lang="en-GB" sz="3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200" i="1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GB" sz="32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32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</m:den>
                    </m:f>
                    <m:d>
                      <m:dPr>
                        <m:ctrlPr>
                          <a:rPr lang="en-GB" sz="3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GB" sz="3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32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GB" sz="3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𝜏</m:t>
                            </m:r>
                          </m:num>
                          <m:den>
                            <m:r>
                              <a:rPr lang="en-GB" sz="32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GB" sz="3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den>
                        </m:f>
                      </m:e>
                    </m:d>
                    <m:f>
                      <m:fPr>
                        <m:ctrlPr>
                          <a:rPr lang="en-GB" sz="3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200" i="1">
                            <a:latin typeface="Cambria Math" panose="02040503050406030204" pitchFamily="18" charset="0"/>
                          </a:rPr>
                          <m:t>𝑑</m:t>
                        </m:r>
                        <m:acc>
                          <m:accPr>
                            <m:chr m:val="⃗"/>
                            <m:ctrlPr>
                              <a:rPr lang="en-GB" sz="32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32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</m:acc>
                      </m:num>
                      <m:den>
                        <m:r>
                          <a:rPr lang="en-GB" sz="32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32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</m:den>
                    </m:f>
                    <m:r>
                      <a:rPr lang="en-GB" sz="320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GB" sz="3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3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GB" sz="32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32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GB" sz="32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</m:num>
                              <m:den>
                                <m:r>
                                  <a:rPr lang="en-GB" sz="32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GB" sz="32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GB" sz="32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d>
                      <m:dPr>
                        <m:ctrlPr>
                          <a:rPr lang="en-GB" sz="3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GB" sz="3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GB" sz="32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32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p>
                                <m:r>
                                  <a:rPr lang="en-GB" sz="32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acc>
                              <m:accPr>
                                <m:chr m:val="⃗"/>
                                <m:ctrlPr>
                                  <a:rPr lang="en-GB" sz="32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32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</m:acc>
                          </m:num>
                          <m:den>
                            <m:r>
                              <a:rPr lang="en-GB" sz="32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sSup>
                              <m:sSupPr>
                                <m:ctrlPr>
                                  <a:rPr lang="en-GB" sz="32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32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</m:e>
                              <m:sup>
                                <m:r>
                                  <a:rPr lang="en-GB" sz="32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</m:oMath>
                </a14:m>
                <a:r>
                  <a:rPr lang="en-CA" sz="3200" dirty="0"/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    </m:t>
                    </m:r>
                    <m:acc>
                      <m:accPr>
                        <m:chr m:val="⃗"/>
                        <m:ctrlPr>
                          <a:rPr lang="en-GB" sz="32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3200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acc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GB" sz="32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3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2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32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</m:num>
                      <m:den>
                        <m:r>
                          <a:rPr lang="en-GB" sz="32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32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f>
                      <m:fPr>
                        <m:ctrlPr>
                          <a:rPr lang="en-GB" sz="3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200" i="1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GB" sz="32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32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</m:den>
                    </m:f>
                    <m:d>
                      <m:dPr>
                        <m:ctrlPr>
                          <a:rPr lang="en-GB" sz="3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GB" sz="3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32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GB" sz="3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𝜏</m:t>
                            </m:r>
                          </m:num>
                          <m:den>
                            <m:r>
                              <a:rPr lang="en-GB" sz="32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GB" sz="3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den>
                        </m:f>
                      </m:e>
                    </m:d>
                    <m:acc>
                      <m:accPr>
                        <m:chr m:val="⃗"/>
                        <m:ctrlPr>
                          <a:rPr lang="en-GB" sz="32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32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</m:acc>
                    <m:r>
                      <a:rPr lang="en-GB" sz="320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GB" sz="3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3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GB" sz="32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32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GB" sz="32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</m:num>
                              <m:den>
                                <m:r>
                                  <a:rPr lang="en-GB" sz="32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GB" sz="32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GB" sz="32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GB" sz="32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32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acc>
                  </m:oMath>
                </a14:m>
                <a:r>
                  <a:rPr lang="en-CA" sz="3200" dirty="0"/>
                  <a:t> 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GB" sz="32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3200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acc>
                    <m:r>
                      <a:rPr lang="en-GB" sz="3200" i="1">
                        <a:latin typeface="Cambria Math" panose="02040503050406030204" pitchFamily="18" charset="0"/>
                      </a:rPr>
                      <m:t>⋅</m:t>
                    </m:r>
                    <m:acc>
                      <m:accPr>
                        <m:chr m:val="⃗"/>
                        <m:ctrlPr>
                          <a:rPr lang="en-GB" sz="32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32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acc>
                    <m:r>
                      <a:rPr lang="en-GB" sz="32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3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2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32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</m:num>
                      <m:den>
                        <m:r>
                          <a:rPr lang="en-GB" sz="32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32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f>
                      <m:fPr>
                        <m:ctrlPr>
                          <a:rPr lang="en-GB" sz="3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200" i="1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GB" sz="32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32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</m:den>
                    </m:f>
                    <m:d>
                      <m:dPr>
                        <m:ctrlPr>
                          <a:rPr lang="en-GB" sz="3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GB" sz="3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32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GB" sz="3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𝜏</m:t>
                            </m:r>
                          </m:num>
                          <m:den>
                            <m:r>
                              <a:rPr lang="en-GB" sz="32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GB" sz="3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den>
                        </m:f>
                      </m:e>
                    </m:d>
                    <m:acc>
                      <m:accPr>
                        <m:chr m:val="⃗"/>
                        <m:ctrlPr>
                          <a:rPr lang="en-GB" sz="32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32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</m:acc>
                    <m:r>
                      <a:rPr lang="en-GB" sz="3200" i="1">
                        <a:latin typeface="Cambria Math" panose="02040503050406030204" pitchFamily="18" charset="0"/>
                      </a:rPr>
                      <m:t>⋅</m:t>
                    </m:r>
                    <m:acc>
                      <m:accPr>
                        <m:chr m:val="⃗"/>
                        <m:ctrlPr>
                          <a:rPr lang="en-GB" sz="32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32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acc>
                    <m:r>
                      <a:rPr lang="en-GB" sz="320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GB" sz="3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3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GB" sz="32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32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GB" sz="32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</m:num>
                              <m:den>
                                <m:r>
                                  <a:rPr lang="en-GB" sz="32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GB" sz="32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GB" sz="32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GB" sz="32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32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acc>
                    <m:r>
                      <a:rPr lang="en-GB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acc>
                      <m:accPr>
                        <m:chr m:val="⃗"/>
                        <m:ctrlPr>
                          <a:rPr lang="en-GB" sz="32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32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acc>
                  </m:oMath>
                </a14:m>
                <a:r>
                  <a:rPr lang="en-CA" sz="3200" dirty="0"/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    0</m:t>
                    </m:r>
                    <m:r>
                      <a:rPr lang="en-GB" sz="3200" i="1">
                        <a:latin typeface="Cambria Math" panose="02040503050406030204" pitchFamily="18" charset="0"/>
                      </a:rPr>
                      <m:t>  =</m:t>
                    </m:r>
                    <m:f>
                      <m:fPr>
                        <m:ctrlPr>
                          <a:rPr lang="en-GB" sz="3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2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32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</m:num>
                      <m:den>
                        <m:r>
                          <a:rPr lang="en-GB" sz="32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32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f>
                      <m:fPr>
                        <m:ctrlPr>
                          <a:rPr lang="en-GB" sz="3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200" i="1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GB" sz="32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32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</m:den>
                    </m:f>
                    <m:d>
                      <m:dPr>
                        <m:ctrlPr>
                          <a:rPr lang="en-GB" sz="3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GB" sz="3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32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GB" sz="3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𝜏</m:t>
                            </m:r>
                          </m:num>
                          <m:den>
                            <m:r>
                              <a:rPr lang="en-GB" sz="32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GB" sz="3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den>
                        </m:f>
                      </m:e>
                    </m:d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0       </m:t>
                    </m:r>
                    <m:r>
                      <a:rPr lang="en-GB" sz="320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GB" sz="3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3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GB" sz="32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32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GB" sz="32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</m:num>
                              <m:den>
                                <m:r>
                                  <a:rPr lang="en-GB" sz="32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GB" sz="32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GB" sz="32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d>
                      <m:dPr>
                        <m:ctrlPr>
                          <a:rPr lang="en-GB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GB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p>
                            <m:r>
                              <a:rPr lang="en-GB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CA" sz="3200" dirty="0"/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DC99F90-37C2-4937-8C75-F180DEC9CD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685" y="0"/>
                <a:ext cx="7184572" cy="691413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729A377-C4E6-45CB-88B2-19D0FDEF3F96}"/>
                  </a:ext>
                </a:extLst>
              </p:cNvPr>
              <p:cNvSpPr txBox="1"/>
              <p:nvPr/>
            </p:nvSpPr>
            <p:spPr>
              <a:xfrm>
                <a:off x="7378239" y="5211136"/>
                <a:ext cx="3492961" cy="1540358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CA" sz="3200" dirty="0"/>
                  <a:t>(assuming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3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2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32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</m:num>
                      <m:den>
                        <m:r>
                          <a:rPr lang="en-GB" sz="32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32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r>
                      <a:rPr lang="en-GB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≠0</m:t>
                    </m:r>
                  </m:oMath>
                </a14:m>
                <a:r>
                  <a:rPr lang="en-CA" sz="3200" dirty="0"/>
                  <a:t>) </a:t>
                </a:r>
                <a:endParaRPr lang="en-GB" sz="3200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800" b="0" i="1" smtClean="0"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en-GB" sz="4800" i="1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GB" sz="4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4800" b="0" i="0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CA" sz="4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729A377-C4E6-45CB-88B2-19D0FDEF3F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8239" y="5211136"/>
                <a:ext cx="3492961" cy="1540358"/>
              </a:xfrm>
              <a:prstGeom prst="rect">
                <a:avLst/>
              </a:prstGeom>
              <a:blipFill>
                <a:blip r:embed="rId4"/>
                <a:stretch>
                  <a:fillRect r="-2418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1390CA92-FCB5-4054-B4C0-D3B59889E3FB}"/>
              </a:ext>
            </a:extLst>
          </p:cNvPr>
          <p:cNvGrpSpPr/>
          <p:nvPr/>
        </p:nvGrpSpPr>
        <p:grpSpPr>
          <a:xfrm>
            <a:off x="3927307" y="1215071"/>
            <a:ext cx="2957013" cy="584775"/>
            <a:chOff x="3057100" y="1621374"/>
            <a:chExt cx="2957013" cy="584775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AC3F2DE-5A1A-4DE3-B6B9-717AAD9CBC07}"/>
                </a:ext>
              </a:extLst>
            </p:cNvPr>
            <p:cNvSpPr txBox="1"/>
            <p:nvPr/>
          </p:nvSpPr>
          <p:spPr>
            <a:xfrm>
              <a:off x="4007892" y="1621374"/>
              <a:ext cx="2006221" cy="584775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CA" sz="3200" dirty="0"/>
                <a:t>chain rule</a:t>
              </a:r>
              <a:endParaRPr lang="en-GB" sz="3200" b="0" i="1" dirty="0">
                <a:latin typeface="Cambria Math" panose="02040503050406030204" pitchFamily="18" charset="0"/>
              </a:endParaRP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5656CE36-85E9-4687-8D13-70EBC4669940}"/>
                </a:ext>
              </a:extLst>
            </p:cNvPr>
            <p:cNvCxnSpPr>
              <a:cxnSpLocks/>
              <a:stCxn id="7" idx="1"/>
            </p:cNvCxnSpPr>
            <p:nvPr/>
          </p:nvCxnSpPr>
          <p:spPr>
            <a:xfrm flipH="1">
              <a:off x="3057100" y="1913762"/>
              <a:ext cx="950792" cy="14705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30CC574-B4BE-4658-9440-0DA666D810FF}"/>
              </a:ext>
            </a:extLst>
          </p:cNvPr>
          <p:cNvGrpSpPr/>
          <p:nvPr/>
        </p:nvGrpSpPr>
        <p:grpSpPr>
          <a:xfrm>
            <a:off x="6276996" y="2118098"/>
            <a:ext cx="3355074" cy="584775"/>
            <a:chOff x="3057100" y="1621374"/>
            <a:chExt cx="3355074" cy="584775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958BBED-0688-4F60-8757-80116A58C2EE}"/>
                </a:ext>
              </a:extLst>
            </p:cNvPr>
            <p:cNvSpPr txBox="1"/>
            <p:nvPr/>
          </p:nvSpPr>
          <p:spPr>
            <a:xfrm>
              <a:off x="4007892" y="1621374"/>
              <a:ext cx="2404282" cy="584775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CA" sz="3200" dirty="0"/>
                <a:t>product rule</a:t>
              </a:r>
              <a:endParaRPr lang="en-GB" sz="3200" b="0" i="1" dirty="0">
                <a:latin typeface="Cambria Math" panose="02040503050406030204" pitchFamily="18" charset="0"/>
              </a:endParaRP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1EFBFE85-F926-4C0F-B99F-AE7B14C3E0DB}"/>
                </a:ext>
              </a:extLst>
            </p:cNvPr>
            <p:cNvCxnSpPr>
              <a:cxnSpLocks/>
              <a:stCxn id="13" idx="1"/>
            </p:cNvCxnSpPr>
            <p:nvPr/>
          </p:nvCxnSpPr>
          <p:spPr>
            <a:xfrm flipH="1">
              <a:off x="3057100" y="1913762"/>
              <a:ext cx="950792" cy="147051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55070E6-9DB6-482B-9E61-C0DC6C8A567E}"/>
              </a:ext>
            </a:extLst>
          </p:cNvPr>
          <p:cNvGrpSpPr/>
          <p:nvPr/>
        </p:nvGrpSpPr>
        <p:grpSpPr>
          <a:xfrm>
            <a:off x="6276996" y="3917944"/>
            <a:ext cx="3518847" cy="1017202"/>
            <a:chOff x="2713632" y="1156070"/>
            <a:chExt cx="3518847" cy="101720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25D858FD-B413-4240-8A49-E22835642557}"/>
                    </a:ext>
                  </a:extLst>
                </p:cNvPr>
                <p:cNvSpPr txBox="1"/>
                <p:nvPr/>
              </p:nvSpPr>
              <p:spPr>
                <a:xfrm>
                  <a:off x="3926005" y="1156070"/>
                  <a:ext cx="2306474" cy="1017202"/>
                </a:xfrm>
                <a:prstGeom prst="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GB" sz="320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32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</m:acc>
                        <m:r>
                          <a:rPr lang="en-GB" sz="3200" i="1">
                            <a:latin typeface="Cambria Math" panose="02040503050406030204" pitchFamily="18" charset="0"/>
                          </a:rPr>
                          <m:t>⋅</m:t>
                        </m:r>
                        <m:acc>
                          <m:accPr>
                            <m:chr m:val="⃗"/>
                            <m:ctrlPr>
                              <a:rPr lang="en-GB" sz="32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32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acc>
                        <m:r>
                          <a:rPr lang="en-GB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en-CA" sz="3200" dirty="0"/>
                </a:p>
                <a:p>
                  <a:pPr algn="ctr"/>
                  <a:r>
                    <a:rPr lang="en-CA" sz="2400" dirty="0"/>
                    <a:t>(relativity 105a)</a:t>
                  </a:r>
                  <a:endParaRPr lang="en-GB" sz="2400" b="0" i="1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25D858FD-B413-4240-8A49-E228356425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26005" y="1156070"/>
                  <a:ext cx="2306474" cy="1017202"/>
                </a:xfrm>
                <a:prstGeom prst="rect">
                  <a:avLst/>
                </a:prstGeom>
                <a:blipFill>
                  <a:blip r:embed="rId5"/>
                  <a:stretch>
                    <a:fillRect b="-10405"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3B14F0AE-C51E-4C8E-B158-94759D255E84}"/>
                </a:ext>
              </a:extLst>
            </p:cNvPr>
            <p:cNvCxnSpPr>
              <a:cxnSpLocks/>
              <a:stCxn id="17" idx="1"/>
            </p:cNvCxnSpPr>
            <p:nvPr/>
          </p:nvCxnSpPr>
          <p:spPr>
            <a:xfrm flipH="1">
              <a:off x="2713632" y="1664671"/>
              <a:ext cx="1212373" cy="508601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026E30E4-348F-4F60-8F0C-0C79A3CC38E8}"/>
              </a:ext>
            </a:extLst>
          </p:cNvPr>
          <p:cNvSpPr txBox="1"/>
          <p:nvPr/>
        </p:nvSpPr>
        <p:spPr>
          <a:xfrm>
            <a:off x="7663544" y="40626"/>
            <a:ext cx="4463128" cy="107721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GB" sz="3200" dirty="0"/>
              <a:t>P</a:t>
            </a:r>
            <a:r>
              <a:rPr lang="en-CA" sz="3200" dirty="0"/>
              <a:t>roof that equation describes inertial frames.</a:t>
            </a:r>
            <a:endParaRPr lang="en-CA" sz="48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60704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500"/>
    </mc:Choice>
    <mc:Fallback xmlns="">
      <p:transition spd="slow" advTm="155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208DCA0-97B9-DB17-8820-D0C4A19E0FEB}"/>
              </a:ext>
            </a:extLst>
          </p:cNvPr>
          <p:cNvSpPr txBox="1"/>
          <p:nvPr/>
        </p:nvSpPr>
        <p:spPr>
          <a:xfrm>
            <a:off x="0" y="0"/>
            <a:ext cx="101727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dirty="0"/>
              <a:t>How to solve </a:t>
            </a:r>
            <a:r>
              <a:rPr lang="en-US" sz="6000" dirty="0" err="1"/>
              <a:t>Rindler</a:t>
            </a:r>
            <a:r>
              <a:rPr lang="en-US" sz="6000" dirty="0"/>
              <a:t> Geodesics</a:t>
            </a:r>
            <a:endParaRPr lang="en-CA" sz="6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6CFAA4-3D17-9CDD-A06A-88CBF7750A19}"/>
              </a:ext>
            </a:extLst>
          </p:cNvPr>
          <p:cNvSpPr txBox="1"/>
          <p:nvPr/>
        </p:nvSpPr>
        <p:spPr>
          <a:xfrm>
            <a:off x="438150" y="1412439"/>
            <a:ext cx="113157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3200" dirty="0">
                <a:hlinkClick r:id="rId2"/>
              </a:rPr>
              <a:t>https://npac.lal.in2p3.fr/wp-content/uploads/2019/Cours-S1/Relativite/TD1.pdf</a:t>
            </a:r>
            <a:endParaRPr lang="en-CA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3200" dirty="0">
                <a:hlinkClick r:id="rId3"/>
              </a:rPr>
              <a:t>https://www.sryahwapublications.com/open-access-journal-of-physics/pdf/v2-i4/4.pdf</a:t>
            </a:r>
            <a:endParaRPr lang="en-CA" sz="3200" dirty="0"/>
          </a:p>
          <a:p>
            <a:endParaRPr lang="en-CA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3200" dirty="0"/>
              <a:t>Time dilation integral notes: </a:t>
            </a:r>
            <a:r>
              <a:rPr lang="en-CA" sz="3200" dirty="0">
                <a:hlinkClick r:id="rId4"/>
              </a:rPr>
              <a:t>https://physics.stackexchange.com/questions/242043/what-is-the-proper-way-to-explain-the-twin-paradox/244323#244323</a:t>
            </a:r>
            <a:endParaRPr lang="en-CA" sz="3200" dirty="0"/>
          </a:p>
          <a:p>
            <a:endParaRPr lang="en-CA" sz="3200" dirty="0"/>
          </a:p>
        </p:txBody>
      </p:sp>
    </p:spTree>
    <p:extLst>
      <p:ext uri="{BB962C8B-B14F-4D97-AF65-F5344CB8AC3E}">
        <p14:creationId xmlns:p14="http://schemas.microsoft.com/office/powerpoint/2010/main" val="12315711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DC99F90-37C2-4937-8C75-F180DEC9CD79}"/>
                  </a:ext>
                </a:extLst>
              </p:cNvPr>
              <p:cNvSpPr txBox="1"/>
              <p:nvPr/>
            </p:nvSpPr>
            <p:spPr>
              <a:xfrm>
                <a:off x="696685" y="0"/>
                <a:ext cx="7184572" cy="691413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    </m:t>
                    </m:r>
                    <m:acc>
                      <m:accPr>
                        <m:chr m:val="⃗"/>
                        <m:ctrlPr>
                          <a:rPr lang="en-GB" sz="32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3200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acc>
                    <m:r>
                      <a:rPr lang="en-GB" sz="3200" i="1">
                        <a:latin typeface="Cambria Math" panose="02040503050406030204" pitchFamily="18" charset="0"/>
                      </a:rPr>
                      <m:t>  =</m:t>
                    </m:r>
                    <m:f>
                      <m:fPr>
                        <m:ctrlPr>
                          <a:rPr lang="en-GB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GB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acc>
                          <m:accPr>
                            <m:chr m:val="⃗"/>
                            <m:ctrlPr>
                              <a:rPr lang="en-GB" sz="32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32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</m:acc>
                      </m:num>
                      <m:den>
                        <m:r>
                          <a:rPr lang="en-GB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GB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32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p>
                            <m:r>
                              <a:rPr lang="en-GB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CA" sz="3200" dirty="0"/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    </m:t>
                    </m:r>
                    <m:acc>
                      <m:accPr>
                        <m:chr m:val="⃗"/>
                        <m:ctrlPr>
                          <a:rPr lang="en-GB" sz="32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3200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acc>
                    <m:r>
                      <a:rPr lang="en-GB" sz="3200" i="1">
                        <a:latin typeface="Cambria Math" panose="02040503050406030204" pitchFamily="18" charset="0"/>
                      </a:rPr>
                      <m:t>  =</m:t>
                    </m:r>
                    <m:f>
                      <m:fPr>
                        <m:ctrlPr>
                          <a:rPr lang="en-GB" sz="3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GB" sz="32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32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d>
                      <m:d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GB" sz="3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32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acc>
                              <m:accPr>
                                <m:chr m:val="⃗"/>
                                <m:ctrlPr>
                                  <a:rPr lang="en-GB" sz="32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32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</m:acc>
                          </m:num>
                          <m:den>
                            <m:r>
                              <a:rPr lang="en-GB" sz="32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GB" sz="3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den>
                        </m:f>
                      </m:e>
                    </m:d>
                  </m:oMath>
                </a14:m>
                <a:r>
                  <a:rPr lang="en-CA" sz="3200" dirty="0"/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    </m:t>
                    </m:r>
                    <m:acc>
                      <m:accPr>
                        <m:chr m:val="⃗"/>
                        <m:ctrlPr>
                          <a:rPr lang="en-GB" sz="32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3200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acc>
                    <m:r>
                      <a:rPr lang="en-GB" sz="3200" i="1">
                        <a:latin typeface="Cambria Math" panose="02040503050406030204" pitchFamily="18" charset="0"/>
                      </a:rPr>
                      <m:t>  =</m:t>
                    </m:r>
                    <m:f>
                      <m:fPr>
                        <m:ctrlPr>
                          <a:rPr lang="en-GB" sz="3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2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32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</m:num>
                      <m:den>
                        <m:r>
                          <a:rPr lang="en-GB" sz="32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32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f>
                      <m:fPr>
                        <m:ctrlPr>
                          <a:rPr lang="en-GB" sz="3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200" i="1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GB" sz="32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32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</m:den>
                    </m:f>
                    <m:d>
                      <m:d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GB" sz="3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32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GB" sz="3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𝜏</m:t>
                            </m:r>
                          </m:num>
                          <m:den>
                            <m:r>
                              <a:rPr lang="en-GB" sz="32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GB" sz="3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den>
                        </m:f>
                        <m:f>
                          <m:fPr>
                            <m:ctrlPr>
                              <a:rPr lang="en-GB" sz="3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32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acc>
                              <m:accPr>
                                <m:chr m:val="⃗"/>
                                <m:ctrlPr>
                                  <a:rPr lang="en-GB" sz="32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32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</m:acc>
                          </m:num>
                          <m:den>
                            <m:r>
                              <a:rPr lang="en-GB" sz="32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GB" sz="32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𝜏</m:t>
                            </m:r>
                          </m:den>
                        </m:f>
                      </m:e>
                    </m:d>
                  </m:oMath>
                </a14:m>
                <a:r>
                  <a:rPr lang="en-CA" sz="3200" dirty="0"/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    </m:t>
                    </m:r>
                    <m:acc>
                      <m:accPr>
                        <m:chr m:val="⃗"/>
                        <m:ctrlPr>
                          <a:rPr lang="en-GB" sz="32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3200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acc>
                    <m:r>
                      <a:rPr lang="en-GB" sz="3200" i="1">
                        <a:latin typeface="Cambria Math" panose="02040503050406030204" pitchFamily="18" charset="0"/>
                      </a:rPr>
                      <m:t>  =</m:t>
                    </m:r>
                    <m:f>
                      <m:fPr>
                        <m:ctrlPr>
                          <a:rPr lang="en-GB" sz="3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2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32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</m:num>
                      <m:den>
                        <m:r>
                          <a:rPr lang="en-GB" sz="32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32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f>
                      <m:fPr>
                        <m:ctrlPr>
                          <a:rPr lang="en-GB" sz="3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200" i="1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GB" sz="32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32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</m:den>
                    </m:f>
                    <m:d>
                      <m:dPr>
                        <m:ctrlPr>
                          <a:rPr lang="en-GB" sz="3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GB" sz="3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32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GB" sz="3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𝜏</m:t>
                            </m:r>
                          </m:num>
                          <m:den>
                            <m:r>
                              <a:rPr lang="en-GB" sz="32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GB" sz="3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den>
                        </m:f>
                      </m:e>
                    </m:d>
                    <m:f>
                      <m:fPr>
                        <m:ctrlPr>
                          <a:rPr lang="en-GB" sz="3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200" i="1">
                            <a:latin typeface="Cambria Math" panose="02040503050406030204" pitchFamily="18" charset="0"/>
                          </a:rPr>
                          <m:t>𝑑</m:t>
                        </m:r>
                        <m:acc>
                          <m:accPr>
                            <m:chr m:val="⃗"/>
                            <m:ctrlPr>
                              <a:rPr lang="en-GB" sz="32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32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</m:acc>
                      </m:num>
                      <m:den>
                        <m:r>
                          <a:rPr lang="en-GB" sz="32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32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</m:den>
                    </m:f>
                    <m:r>
                      <a:rPr lang="en-GB" sz="32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GB" sz="3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2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32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</m:num>
                      <m:den>
                        <m:r>
                          <a:rPr lang="en-GB" sz="32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32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f>
                      <m:fPr>
                        <m:ctrlPr>
                          <a:rPr lang="en-GB" sz="3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2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32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</m:num>
                      <m:den>
                        <m:r>
                          <a:rPr lang="en-GB" sz="32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32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f>
                      <m:fPr>
                        <m:ctrlPr>
                          <a:rPr lang="en-GB" sz="3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200" i="1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GB" sz="32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32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</m:den>
                    </m:f>
                    <m:d>
                      <m:dPr>
                        <m:ctrlPr>
                          <a:rPr lang="en-GB" sz="3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GB" sz="3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32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acc>
                              <m:accPr>
                                <m:chr m:val="⃗"/>
                                <m:ctrlPr>
                                  <a:rPr lang="en-GB" sz="32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32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</m:acc>
                          </m:num>
                          <m:den>
                            <m:r>
                              <a:rPr lang="en-GB" sz="32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GB" sz="3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𝜏</m:t>
                            </m:r>
                          </m:den>
                        </m:f>
                      </m:e>
                    </m:d>
                  </m:oMath>
                </a14:m>
                <a:r>
                  <a:rPr lang="en-CA" sz="3200" dirty="0"/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    </m:t>
                    </m:r>
                    <m:acc>
                      <m:accPr>
                        <m:chr m:val="⃗"/>
                        <m:ctrlPr>
                          <a:rPr lang="en-GB" sz="32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3200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acc>
                    <m:r>
                      <a:rPr lang="en-GB" sz="3200" i="1">
                        <a:latin typeface="Cambria Math" panose="02040503050406030204" pitchFamily="18" charset="0"/>
                      </a:rPr>
                      <m:t>  =</m:t>
                    </m:r>
                    <m:f>
                      <m:fPr>
                        <m:ctrlPr>
                          <a:rPr lang="en-GB" sz="3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2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32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</m:num>
                      <m:den>
                        <m:r>
                          <a:rPr lang="en-GB" sz="32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32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f>
                      <m:fPr>
                        <m:ctrlPr>
                          <a:rPr lang="en-GB" sz="3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200" i="1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GB" sz="32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32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</m:den>
                    </m:f>
                    <m:d>
                      <m:dPr>
                        <m:ctrlPr>
                          <a:rPr lang="en-GB" sz="3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GB" sz="3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32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GB" sz="3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𝜏</m:t>
                            </m:r>
                          </m:num>
                          <m:den>
                            <m:r>
                              <a:rPr lang="en-GB" sz="32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GB" sz="3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den>
                        </m:f>
                      </m:e>
                    </m:d>
                    <m:f>
                      <m:fPr>
                        <m:ctrlPr>
                          <a:rPr lang="en-GB" sz="3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200" i="1">
                            <a:latin typeface="Cambria Math" panose="02040503050406030204" pitchFamily="18" charset="0"/>
                          </a:rPr>
                          <m:t>𝑑</m:t>
                        </m:r>
                        <m:acc>
                          <m:accPr>
                            <m:chr m:val="⃗"/>
                            <m:ctrlPr>
                              <a:rPr lang="en-GB" sz="32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32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</m:acc>
                      </m:num>
                      <m:den>
                        <m:r>
                          <a:rPr lang="en-GB" sz="32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32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</m:den>
                    </m:f>
                    <m:r>
                      <a:rPr lang="en-GB" sz="320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GB" sz="3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3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GB" sz="32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32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GB" sz="32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</m:num>
                              <m:den>
                                <m:r>
                                  <a:rPr lang="en-GB" sz="32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GB" sz="32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GB" sz="32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d>
                      <m:dPr>
                        <m:ctrlPr>
                          <a:rPr lang="en-GB" sz="3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GB" sz="3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GB" sz="32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32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p>
                                <m:r>
                                  <a:rPr lang="en-GB" sz="32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acc>
                              <m:accPr>
                                <m:chr m:val="⃗"/>
                                <m:ctrlPr>
                                  <a:rPr lang="en-GB" sz="32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32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</m:acc>
                          </m:num>
                          <m:den>
                            <m:r>
                              <a:rPr lang="en-GB" sz="32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sSup>
                              <m:sSupPr>
                                <m:ctrlPr>
                                  <a:rPr lang="en-GB" sz="32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32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</m:e>
                              <m:sup>
                                <m:r>
                                  <a:rPr lang="en-GB" sz="32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</m:oMath>
                </a14:m>
                <a:r>
                  <a:rPr lang="en-CA" sz="3200" dirty="0"/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    </m:t>
                    </m:r>
                    <m:acc>
                      <m:accPr>
                        <m:chr m:val="⃗"/>
                        <m:ctrlPr>
                          <a:rPr lang="en-GB" sz="32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3200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acc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GB" sz="32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3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2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32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</m:num>
                      <m:den>
                        <m:r>
                          <a:rPr lang="en-GB" sz="32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32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f>
                      <m:fPr>
                        <m:ctrlPr>
                          <a:rPr lang="en-GB" sz="3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200" i="1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GB" sz="32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32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</m:den>
                    </m:f>
                    <m:d>
                      <m:dPr>
                        <m:ctrlPr>
                          <a:rPr lang="en-GB" sz="3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GB" sz="3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32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GB" sz="3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𝜏</m:t>
                            </m:r>
                          </m:num>
                          <m:den>
                            <m:r>
                              <a:rPr lang="en-GB" sz="32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GB" sz="3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den>
                        </m:f>
                      </m:e>
                    </m:d>
                    <m:acc>
                      <m:accPr>
                        <m:chr m:val="⃗"/>
                        <m:ctrlPr>
                          <a:rPr lang="en-GB" sz="32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32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</m:acc>
                    <m:r>
                      <a:rPr lang="en-GB" sz="320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GB" sz="3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3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GB" sz="32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32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GB" sz="32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</m:num>
                              <m:den>
                                <m:r>
                                  <a:rPr lang="en-GB" sz="32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GB" sz="32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GB" sz="32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GB" sz="32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32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acc>
                  </m:oMath>
                </a14:m>
                <a:r>
                  <a:rPr lang="en-CA" sz="3200" dirty="0"/>
                  <a:t> 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GB" sz="32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3200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acc>
                    <m:r>
                      <a:rPr lang="en-GB" sz="3200" i="1">
                        <a:latin typeface="Cambria Math" panose="02040503050406030204" pitchFamily="18" charset="0"/>
                      </a:rPr>
                      <m:t>⋅</m:t>
                    </m:r>
                    <m:acc>
                      <m:accPr>
                        <m:chr m:val="⃗"/>
                        <m:ctrlPr>
                          <a:rPr lang="en-GB" sz="32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32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</m:acc>
                    <m:r>
                      <a:rPr lang="en-GB" sz="32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3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2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32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</m:num>
                      <m:den>
                        <m:r>
                          <a:rPr lang="en-GB" sz="32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32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f>
                      <m:fPr>
                        <m:ctrlPr>
                          <a:rPr lang="en-GB" sz="3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200" i="1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GB" sz="32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32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</m:den>
                    </m:f>
                    <m:d>
                      <m:dPr>
                        <m:ctrlPr>
                          <a:rPr lang="en-GB" sz="3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GB" sz="3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32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GB" sz="3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𝜏</m:t>
                            </m:r>
                          </m:num>
                          <m:den>
                            <m:r>
                              <a:rPr lang="en-GB" sz="32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GB" sz="3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den>
                        </m:f>
                      </m:e>
                    </m:d>
                    <m:acc>
                      <m:accPr>
                        <m:chr m:val="⃗"/>
                        <m:ctrlPr>
                          <a:rPr lang="en-GB" sz="32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32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</m:acc>
                    <m:r>
                      <a:rPr lang="en-GB" sz="3200" i="1">
                        <a:latin typeface="Cambria Math" panose="02040503050406030204" pitchFamily="18" charset="0"/>
                      </a:rPr>
                      <m:t>⋅</m:t>
                    </m:r>
                    <m:acc>
                      <m:accPr>
                        <m:chr m:val="⃗"/>
                        <m:ctrlPr>
                          <a:rPr lang="en-GB" sz="32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32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</m:acc>
                    <m:r>
                      <a:rPr lang="en-GB" sz="320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GB" sz="3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3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GB" sz="32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32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GB" sz="32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</m:num>
                              <m:den>
                                <m:r>
                                  <a:rPr lang="en-GB" sz="32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GB" sz="32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GB" sz="32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GB" sz="32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32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acc>
                    <m:r>
                      <a:rPr lang="en-GB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acc>
                      <m:accPr>
                        <m:chr m:val="⃗"/>
                        <m:ctrlPr>
                          <a:rPr lang="en-GB" sz="32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32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</m:acc>
                  </m:oMath>
                </a14:m>
                <a:r>
                  <a:rPr lang="en-CA" sz="3200" dirty="0"/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    0</m:t>
                    </m:r>
                    <m:r>
                      <a:rPr lang="en-GB" sz="3200" i="1">
                        <a:latin typeface="Cambria Math" panose="02040503050406030204" pitchFamily="18" charset="0"/>
                      </a:rPr>
                      <m:t>  =</m:t>
                    </m:r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     </m:t>
                    </m:r>
                    <m:f>
                      <m:fPr>
                        <m:ctrlPr>
                          <a:rPr lang="en-GB" sz="3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200" i="1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GB" sz="32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32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d>
                      <m:dPr>
                        <m:ctrlPr>
                          <a:rPr lang="en-GB" sz="3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GB" sz="3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32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GB" sz="3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𝜏</m:t>
                            </m:r>
                          </m:num>
                          <m:den>
                            <m:r>
                              <a:rPr lang="en-GB" sz="32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GB" sz="3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den>
                        </m:f>
                      </m:e>
                    </m:d>
                    <m:sSup>
                      <m:sSup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      </m:t>
                    </m:r>
                    <m:r>
                      <a:rPr lang="en-GB" sz="320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GB" sz="3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3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GB" sz="32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32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GB" sz="32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</m:num>
                              <m:den>
                                <m:r>
                                  <a:rPr lang="en-GB" sz="32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GB" sz="32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GB" sz="32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CA" sz="3200" dirty="0"/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DC99F90-37C2-4937-8C75-F180DEC9CD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685" y="0"/>
                <a:ext cx="7184572" cy="691413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B55070E6-9DB6-482B-9E61-C0DC6C8A567E}"/>
              </a:ext>
            </a:extLst>
          </p:cNvPr>
          <p:cNvGrpSpPr/>
          <p:nvPr/>
        </p:nvGrpSpPr>
        <p:grpSpPr>
          <a:xfrm>
            <a:off x="6276996" y="3917944"/>
            <a:ext cx="3518847" cy="1017202"/>
            <a:chOff x="2713632" y="1156070"/>
            <a:chExt cx="3518847" cy="101720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25D858FD-B413-4240-8A49-E22835642557}"/>
                    </a:ext>
                  </a:extLst>
                </p:cNvPr>
                <p:cNvSpPr txBox="1"/>
                <p:nvPr/>
              </p:nvSpPr>
              <p:spPr>
                <a:xfrm>
                  <a:off x="3926005" y="1156070"/>
                  <a:ext cx="2306474" cy="1017202"/>
                </a:xfrm>
                <a:prstGeom prst="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GB" sz="320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32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</m:acc>
                        <m:r>
                          <a:rPr lang="en-GB" sz="3200" i="1">
                            <a:latin typeface="Cambria Math" panose="02040503050406030204" pitchFamily="18" charset="0"/>
                          </a:rPr>
                          <m:t>⋅</m:t>
                        </m:r>
                        <m:acc>
                          <m:accPr>
                            <m:chr m:val="⃗"/>
                            <m:ctrlPr>
                              <a:rPr lang="en-GB" sz="32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32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acc>
                        <m:r>
                          <a:rPr lang="en-GB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en-CA" sz="3200" dirty="0"/>
                </a:p>
                <a:p>
                  <a:pPr algn="ctr"/>
                  <a:r>
                    <a:rPr lang="en-CA" sz="2400" dirty="0"/>
                    <a:t>(relativity 105a)</a:t>
                  </a:r>
                  <a:endParaRPr lang="en-GB" sz="2400" b="0" i="1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25D858FD-B413-4240-8A49-E228356425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26005" y="1156070"/>
                  <a:ext cx="2306474" cy="1017202"/>
                </a:xfrm>
                <a:prstGeom prst="rect">
                  <a:avLst/>
                </a:prstGeom>
                <a:blipFill>
                  <a:blip r:embed="rId4"/>
                  <a:stretch>
                    <a:fillRect b="-10405"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3B14F0AE-C51E-4C8E-B158-94759D255E84}"/>
                </a:ext>
              </a:extLst>
            </p:cNvPr>
            <p:cNvCxnSpPr>
              <a:cxnSpLocks/>
              <a:stCxn id="17" idx="1"/>
            </p:cNvCxnSpPr>
            <p:nvPr/>
          </p:nvCxnSpPr>
          <p:spPr>
            <a:xfrm flipH="1">
              <a:off x="2713632" y="1664671"/>
              <a:ext cx="1212373" cy="508601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026E30E4-348F-4F60-8F0C-0C79A3CC38E8}"/>
              </a:ext>
            </a:extLst>
          </p:cNvPr>
          <p:cNvSpPr txBox="1"/>
          <p:nvPr/>
        </p:nvSpPr>
        <p:spPr>
          <a:xfrm>
            <a:off x="7663544" y="40626"/>
            <a:ext cx="4463128" cy="107721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GB" sz="3200" dirty="0"/>
              <a:t>P</a:t>
            </a:r>
            <a:r>
              <a:rPr lang="en-CA" sz="3200" dirty="0"/>
              <a:t>roof that equation describes inertial frames.</a:t>
            </a:r>
            <a:endParaRPr lang="en-CA" sz="4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729A377-C4E6-45CB-88B2-19D0FDEF3F96}"/>
                  </a:ext>
                </a:extLst>
              </p:cNvPr>
              <p:cNvSpPr txBox="1"/>
              <p:nvPr/>
            </p:nvSpPr>
            <p:spPr>
              <a:xfrm>
                <a:off x="7227788" y="4935146"/>
                <a:ext cx="3797761" cy="1933734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CA" sz="2800" dirty="0"/>
                  <a:t>(we get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2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28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GB" sz="2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GB" sz="28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</m:num>
                      <m:den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GB" sz="2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28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p>
                            <m:r>
                              <a:rPr lang="en-GB" sz="2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GB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CA" sz="2800" dirty="0"/>
                  <a:t>) </a:t>
                </a:r>
                <a:endParaRPr lang="en-GB" sz="2800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400" b="0" i="1" smtClean="0"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en-GB" sz="4400" i="1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𝜏</m:t>
                      </m:r>
                      <m:r>
                        <a:rPr lang="en-GB" sz="4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44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GB" sz="4400" i="1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GB" sz="4400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44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CA" sz="4400" dirty="0"/>
              </a:p>
              <a:p>
                <a:pPr algn="ctr"/>
                <a:r>
                  <a:rPr lang="en-CA" sz="3200" dirty="0"/>
                  <a:t>“</a:t>
                </a:r>
                <a:r>
                  <a:rPr lang="en-CA" sz="3200" dirty="0">
                    <a:solidFill>
                      <a:schemeClr val="accent2">
                        <a:lumMod val="75000"/>
                      </a:schemeClr>
                    </a:solidFill>
                  </a:rPr>
                  <a:t>affine parameter</a:t>
                </a:r>
                <a:r>
                  <a:rPr lang="en-CA" sz="3200" dirty="0"/>
                  <a:t>” </a:t>
                </a:r>
                <a:endParaRPr lang="en-CA" sz="36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729A377-C4E6-45CB-88B2-19D0FDEF3F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7788" y="4935146"/>
                <a:ext cx="3797761" cy="1933734"/>
              </a:xfrm>
              <a:prstGeom prst="rect">
                <a:avLst/>
              </a:prstGeom>
              <a:blipFill>
                <a:blip r:embed="rId5"/>
                <a:stretch>
                  <a:fillRect b="-8669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B09B78E4-4147-402F-80C7-2DF2A097ED9C}"/>
              </a:ext>
            </a:extLst>
          </p:cNvPr>
          <p:cNvCxnSpPr/>
          <p:nvPr/>
        </p:nvCxnSpPr>
        <p:spPr>
          <a:xfrm flipV="1">
            <a:off x="9448801" y="6212114"/>
            <a:ext cx="125213" cy="217715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EFC111B-2D76-4393-B6BF-BD9AC70B3ABD}"/>
                  </a:ext>
                </a:extLst>
              </p:cNvPr>
              <p:cNvSpPr txBox="1"/>
              <p:nvPr/>
            </p:nvSpPr>
            <p:spPr>
              <a:xfrm>
                <a:off x="8010585" y="1338468"/>
                <a:ext cx="3797761" cy="2358851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4000" dirty="0"/>
                  <a:t>Massive observer (not light-like)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GB" sz="6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6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</m:acc>
                      <m:r>
                        <a:rPr lang="en-GB" sz="6000" i="1">
                          <a:latin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⃗"/>
                          <m:ctrlPr>
                            <a:rPr lang="en-GB" sz="6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6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</m:acc>
                      <m:r>
                        <a:rPr lang="en-GB" sz="60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6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60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GB" sz="6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EFC111B-2D76-4393-B6BF-BD9AC70B3A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0585" y="1338468"/>
                <a:ext cx="3797761" cy="2358851"/>
              </a:xfrm>
              <a:prstGeom prst="rect">
                <a:avLst/>
              </a:prstGeom>
              <a:blipFill>
                <a:blip r:embed="rId6"/>
                <a:stretch>
                  <a:fillRect l="-4769" t="-3817" r="-8267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009534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2317">
        <p:fade/>
      </p:transition>
    </mc:Choice>
    <mc:Fallback xmlns="">
      <p:transition spd="med" advTm="1231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00749B9-2A72-4358-BE1E-3CD392CBE574}"/>
                  </a:ext>
                </a:extLst>
              </p:cNvPr>
              <p:cNvSpPr/>
              <p:nvPr/>
            </p:nvSpPr>
            <p:spPr>
              <a:xfrm>
                <a:off x="397443" y="913769"/>
                <a:ext cx="4753994" cy="2279214"/>
              </a:xfrm>
              <a:prstGeom prst="rect">
                <a:avLst/>
              </a:prstGeom>
              <a:ln w="5715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f>
                      <m:fPr>
                        <m:ctrlPr>
                          <a:rPr lang="en-GB" sz="8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8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8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GB" sz="8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acc>
                          <m:accPr>
                            <m:chr m:val="⃗"/>
                            <m:ctrlPr>
                              <a:rPr lang="en-GB" sz="88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88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</m:acc>
                      </m:num>
                      <m:den>
                        <m:r>
                          <a:rPr lang="en-GB" sz="8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GB" sz="8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88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p>
                            <m:r>
                              <a:rPr lang="en-GB" sz="8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GB" sz="8800" b="0" i="1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⃗"/>
                        <m:ctrlPr>
                          <a:rPr lang="en-GB" sz="88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8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acc>
                  </m:oMath>
                </a14:m>
                <a:r>
                  <a:rPr lang="en-US" sz="8800" dirty="0"/>
                  <a:t> </a:t>
                </a: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00749B9-2A72-4358-BE1E-3CD392CBE5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443" y="913769"/>
                <a:ext cx="4753994" cy="227921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571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C6BF20AC-9C43-413D-A9FC-41869292AF6D}"/>
              </a:ext>
            </a:extLst>
          </p:cNvPr>
          <p:cNvSpPr txBox="1"/>
          <p:nvPr/>
        </p:nvSpPr>
        <p:spPr>
          <a:xfrm>
            <a:off x="397443" y="198507"/>
            <a:ext cx="4753994" cy="70788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4000" dirty="0"/>
              <a:t>Geodesic Equation</a:t>
            </a:r>
            <a:endParaRPr lang="en-CA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826501D-B53E-4B68-AF15-19FD08FD0854}"/>
                  </a:ext>
                </a:extLst>
              </p:cNvPr>
              <p:cNvSpPr txBox="1"/>
              <p:nvPr/>
            </p:nvSpPr>
            <p:spPr>
              <a:xfrm>
                <a:off x="5698557" y="684281"/>
                <a:ext cx="6096000" cy="20571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6000" dirty="0"/>
                  <a:t>Solutions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GB" sz="6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6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acc>
                    <m:d>
                      <m:dPr>
                        <m:ctrlPr>
                          <a:rPr lang="en-GB" sz="6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60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d>
                  </m:oMath>
                </a14:m>
                <a:r>
                  <a:rPr lang="en-GB" sz="6000" dirty="0"/>
                  <a:t> are called “geodesics”.</a:t>
                </a:r>
                <a:endParaRPr lang="en-CA" sz="6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826501D-B53E-4B68-AF15-19FD08FD08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8557" y="684281"/>
                <a:ext cx="6096000" cy="2057102"/>
              </a:xfrm>
              <a:prstGeom prst="rect">
                <a:avLst/>
              </a:prstGeom>
              <a:blipFill>
                <a:blip r:embed="rId4"/>
                <a:stretch>
                  <a:fillRect l="-4500" t="-2959" r="-6700" b="-1893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4E10F200-E397-4BD0-931E-F7C71C1CC20F}"/>
              </a:ext>
            </a:extLst>
          </p:cNvPr>
          <p:cNvGrpSpPr/>
          <p:nvPr/>
        </p:nvGrpSpPr>
        <p:grpSpPr>
          <a:xfrm>
            <a:off x="4434667" y="3266849"/>
            <a:ext cx="3894484" cy="2355636"/>
            <a:chOff x="4434667" y="3266849"/>
            <a:chExt cx="3894484" cy="235563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497701E-0448-4919-8515-351C50693719}"/>
                </a:ext>
              </a:extLst>
            </p:cNvPr>
            <p:cNvSpPr txBox="1"/>
            <p:nvPr/>
          </p:nvSpPr>
          <p:spPr>
            <a:xfrm>
              <a:off x="4855906" y="3683493"/>
              <a:ext cx="3473245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6000" dirty="0"/>
                <a:t>Light-like </a:t>
              </a:r>
            </a:p>
            <a:p>
              <a:pPr algn="ctr"/>
              <a:r>
                <a:rPr lang="en-GB" sz="6000" dirty="0"/>
                <a:t>worldlines</a:t>
              </a:r>
              <a:endParaRPr lang="en-CA" sz="6000" dirty="0"/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ED3DB97F-4894-4BB9-8205-5679FED1B17A}"/>
                </a:ext>
              </a:extLst>
            </p:cNvPr>
            <p:cNvCxnSpPr>
              <a:cxnSpLocks/>
            </p:cNvCxnSpPr>
            <p:nvPr/>
          </p:nvCxnSpPr>
          <p:spPr>
            <a:xfrm>
              <a:off x="4434667" y="3266849"/>
              <a:ext cx="716770" cy="70876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6866A0F-8499-4557-9F18-2CF6BEE85591}"/>
              </a:ext>
            </a:extLst>
          </p:cNvPr>
          <p:cNvGrpSpPr/>
          <p:nvPr/>
        </p:nvGrpSpPr>
        <p:grpSpPr>
          <a:xfrm>
            <a:off x="440654" y="3296346"/>
            <a:ext cx="3561738" cy="3516907"/>
            <a:chOff x="440654" y="3296346"/>
            <a:chExt cx="3561738" cy="3516907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F1C5195-C374-467F-8385-9F4FA9771E5B}"/>
                </a:ext>
              </a:extLst>
            </p:cNvPr>
            <p:cNvSpPr txBox="1"/>
            <p:nvPr/>
          </p:nvSpPr>
          <p:spPr>
            <a:xfrm>
              <a:off x="440654" y="3783006"/>
              <a:ext cx="3473245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6000" dirty="0"/>
                <a:t>Inertial </a:t>
              </a:r>
            </a:p>
            <a:p>
              <a:pPr algn="ctr"/>
              <a:r>
                <a:rPr lang="en-GB" sz="6000" dirty="0"/>
                <a:t>worldlines</a:t>
              </a:r>
              <a:endParaRPr lang="en-CA" sz="60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95B4716D-EB64-4829-A8E0-7E0199BE4C76}"/>
                    </a:ext>
                  </a:extLst>
                </p:cNvPr>
                <p:cNvSpPr txBox="1"/>
                <p:nvPr/>
              </p:nvSpPr>
              <p:spPr>
                <a:xfrm>
                  <a:off x="529146" y="5528093"/>
                  <a:ext cx="3473246" cy="12851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GB" sz="4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4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  <m:r>
                        <a:rPr lang="en-GB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GB" sz="4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48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GB" sz="4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acc>
                            <m:accPr>
                              <m:chr m:val="⃗"/>
                              <m:ctrlPr>
                                <a:rPr lang="en-GB" sz="4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4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</m:acc>
                        </m:num>
                        <m:den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GB" sz="4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48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p>
                              <m:r>
                                <a:rPr lang="en-GB" sz="4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GB" sz="4800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acc>
                    </m:oMath>
                  </a14:m>
                  <a:r>
                    <a:rPr lang="en-CA" sz="4800" dirty="0"/>
                    <a:t> </a:t>
                  </a: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95B4716D-EB64-4829-A8E0-7E0199BE4C7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9146" y="5528093"/>
                  <a:ext cx="3473246" cy="128516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C5C466B8-5410-41ED-B1A9-485B99050EE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41755" y="3296346"/>
              <a:ext cx="622842" cy="699629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654613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117"/>
    </mc:Choice>
    <mc:Fallback xmlns="">
      <p:transition spd="slow" advTm="261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305FC97-1C70-4ECE-9980-E4A395DCD54E}"/>
              </a:ext>
            </a:extLst>
          </p:cNvPr>
          <p:cNvSpPr txBox="1"/>
          <p:nvPr/>
        </p:nvSpPr>
        <p:spPr>
          <a:xfrm>
            <a:off x="4403624" y="3683493"/>
            <a:ext cx="347324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6000" dirty="0"/>
              <a:t>Light-like </a:t>
            </a:r>
            <a:br>
              <a:rPr lang="en-GB" sz="6000" dirty="0"/>
            </a:br>
            <a:r>
              <a:rPr lang="en-GB" sz="6000" dirty="0"/>
              <a:t>(null)</a:t>
            </a:r>
          </a:p>
          <a:p>
            <a:pPr algn="ctr"/>
            <a:r>
              <a:rPr lang="en-GB" sz="6000" dirty="0"/>
              <a:t>geodesics</a:t>
            </a:r>
            <a:endParaRPr lang="en-CA" sz="600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D551093-774B-4139-9211-86A62EBA80AF}"/>
              </a:ext>
            </a:extLst>
          </p:cNvPr>
          <p:cNvGrpSpPr/>
          <p:nvPr/>
        </p:nvGrpSpPr>
        <p:grpSpPr>
          <a:xfrm>
            <a:off x="0" y="3492616"/>
            <a:ext cx="3561738" cy="3365384"/>
            <a:chOff x="440654" y="3492616"/>
            <a:chExt cx="3561738" cy="3365384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4496B82-4C51-4832-ABCB-39E408039C81}"/>
                </a:ext>
              </a:extLst>
            </p:cNvPr>
            <p:cNvSpPr txBox="1"/>
            <p:nvPr/>
          </p:nvSpPr>
          <p:spPr>
            <a:xfrm>
              <a:off x="440654" y="3492616"/>
              <a:ext cx="3473245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800" dirty="0"/>
                <a:t>Time-like</a:t>
              </a:r>
            </a:p>
            <a:p>
              <a:pPr algn="ctr"/>
              <a:r>
                <a:rPr lang="en-GB" sz="4800" dirty="0"/>
                <a:t>(inertial)</a:t>
              </a:r>
            </a:p>
            <a:p>
              <a:pPr algn="ctr"/>
              <a:r>
                <a:rPr lang="en-GB" sz="4800" dirty="0"/>
                <a:t>geodesics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C90996ED-9C2A-4DB8-9F99-13EF0F40DD6A}"/>
                    </a:ext>
                  </a:extLst>
                </p:cNvPr>
                <p:cNvSpPr txBox="1"/>
                <p:nvPr/>
              </p:nvSpPr>
              <p:spPr>
                <a:xfrm>
                  <a:off x="529146" y="5771677"/>
                  <a:ext cx="3473246" cy="108632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GB" sz="4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4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  <m:r>
                        <a:rPr lang="en-GB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4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GB" sz="4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40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GB" sz="4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acc>
                            <m:accPr>
                              <m:chr m:val="⃗"/>
                              <m:ctrlPr>
                                <a:rPr lang="en-GB" sz="4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4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</m:acc>
                        </m:num>
                        <m:den>
                          <m:r>
                            <a:rPr lang="en-GB" sz="4000" i="1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GB" sz="4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40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p>
                              <m:r>
                                <a:rPr lang="en-GB" sz="4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GB" sz="4000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en-GB" sz="40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4000" i="1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acc>
                    </m:oMath>
                  </a14:m>
                  <a:r>
                    <a:rPr lang="en-CA" sz="4000" dirty="0"/>
                    <a:t> </a:t>
                  </a: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C90996ED-9C2A-4DB8-9F99-13EF0F40DD6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9146" y="5771677"/>
                  <a:ext cx="3473246" cy="1086323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D249E798-3D93-4F8A-88B6-D2090EA2DD16}"/>
              </a:ext>
            </a:extLst>
          </p:cNvPr>
          <p:cNvSpPr txBox="1"/>
          <p:nvPr/>
        </p:nvSpPr>
        <p:spPr>
          <a:xfrm>
            <a:off x="8535013" y="3783006"/>
            <a:ext cx="3473245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6000" dirty="0"/>
              <a:t>Space-like </a:t>
            </a:r>
            <a:br>
              <a:rPr lang="en-GB" sz="6000" dirty="0"/>
            </a:br>
            <a:r>
              <a:rPr lang="en-GB" sz="6000" dirty="0"/>
              <a:t>geodesics</a:t>
            </a:r>
          </a:p>
          <a:p>
            <a:pPr algn="ctr"/>
            <a:r>
              <a:rPr lang="en-GB" sz="3600" dirty="0"/>
              <a:t>(not in this video)</a:t>
            </a:r>
            <a:endParaRPr lang="en-CA" sz="3600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B25D397-1D9D-4BF9-90B6-93F2D6521BEB}"/>
              </a:ext>
            </a:extLst>
          </p:cNvPr>
          <p:cNvCxnSpPr>
            <a:cxnSpLocks/>
          </p:cNvCxnSpPr>
          <p:nvPr/>
        </p:nvCxnSpPr>
        <p:spPr>
          <a:xfrm>
            <a:off x="4025080" y="0"/>
            <a:ext cx="0" cy="685800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80ABF68-EA8C-4CB3-BA78-B85251EA7591}"/>
              </a:ext>
            </a:extLst>
          </p:cNvPr>
          <p:cNvCxnSpPr>
            <a:cxnSpLocks/>
          </p:cNvCxnSpPr>
          <p:nvPr/>
        </p:nvCxnSpPr>
        <p:spPr>
          <a:xfrm>
            <a:off x="8164462" y="0"/>
            <a:ext cx="0" cy="685800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9D2BCDF-4ABD-4CBF-850B-A6E93806529F}"/>
              </a:ext>
            </a:extLst>
          </p:cNvPr>
          <p:cNvGrpSpPr/>
          <p:nvPr/>
        </p:nvGrpSpPr>
        <p:grpSpPr>
          <a:xfrm>
            <a:off x="4088373" y="781050"/>
            <a:ext cx="2729887" cy="2647950"/>
            <a:chOff x="4020162" y="0"/>
            <a:chExt cx="4135700" cy="4011568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6A93960C-68B0-4215-91FD-DB98D6B93FF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44298" y="0"/>
              <a:ext cx="4011564" cy="4011568"/>
            </a:xfrm>
            <a:prstGeom prst="line">
              <a:avLst/>
            </a:prstGeom>
            <a:ln w="38100">
              <a:solidFill>
                <a:srgbClr val="FFC000"/>
              </a:solidFill>
            </a:ln>
            <a:effectLst>
              <a:glow rad="1397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65A725C-4606-4E06-A1EB-BFE49B9D3981}"/>
                </a:ext>
              </a:extLst>
            </p:cNvPr>
            <p:cNvCxnSpPr>
              <a:cxnSpLocks/>
            </p:cNvCxnSpPr>
            <p:nvPr/>
          </p:nvCxnSpPr>
          <p:spPr>
            <a:xfrm>
              <a:off x="4020162" y="0"/>
              <a:ext cx="4011564" cy="4011568"/>
            </a:xfrm>
            <a:prstGeom prst="line">
              <a:avLst/>
            </a:prstGeom>
            <a:ln w="38100">
              <a:solidFill>
                <a:srgbClr val="FFC000"/>
              </a:solidFill>
            </a:ln>
            <a:effectLst>
              <a:glow rad="1397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0ACCCFD-32A2-4ED1-BE86-015748CECF04}"/>
                  </a:ext>
                </a:extLst>
              </p:cNvPr>
              <p:cNvSpPr txBox="1"/>
              <p:nvPr/>
            </p:nvSpPr>
            <p:spPr>
              <a:xfrm>
                <a:off x="5877956" y="1525294"/>
                <a:ext cx="2535286" cy="11887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acc>
                              <m:accPr>
                                <m:chr m:val="⃗"/>
                                <m:ctrlPr>
                                  <a:rPr lang="en-GB" sz="40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40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</m:acc>
                          </m:num>
                          <m:den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GB" sz="40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den>
                        </m:f>
                      </m:e>
                    </m:d>
                    <m:r>
                      <a:rPr lang="en-GB" sz="4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CA" sz="4000" dirty="0"/>
                  <a:t>  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0ACCCFD-32A2-4ED1-BE86-015748CECF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7956" y="1525294"/>
                <a:ext cx="2535286" cy="118872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9D0E1D3-5B1D-4340-B13F-6AF1AA047E6E}"/>
                  </a:ext>
                </a:extLst>
              </p:cNvPr>
              <p:cNvSpPr txBox="1"/>
              <p:nvPr/>
            </p:nvSpPr>
            <p:spPr>
              <a:xfrm>
                <a:off x="1689208" y="1510663"/>
                <a:ext cx="2535286" cy="11887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acc>
                              <m:accPr>
                                <m:chr m:val="⃗"/>
                                <m:ctrlPr>
                                  <a:rPr lang="en-GB" sz="40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40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</m:acc>
                          </m:num>
                          <m:den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GB" sz="40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den>
                        </m:f>
                      </m:e>
                    </m:d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CA" sz="4000" dirty="0"/>
                  <a:t>  </a:t>
                </a: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9D0E1D3-5B1D-4340-B13F-6AF1AA047E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9208" y="1510663"/>
                <a:ext cx="2535286" cy="118872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8ACB1BB-E0BF-4E39-9712-542C56B84B8B}"/>
                  </a:ext>
                </a:extLst>
              </p:cNvPr>
              <p:cNvSpPr txBox="1"/>
              <p:nvPr/>
            </p:nvSpPr>
            <p:spPr>
              <a:xfrm>
                <a:off x="8452056" y="51436"/>
                <a:ext cx="2535286" cy="11887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acc>
                              <m:accPr>
                                <m:chr m:val="⃗"/>
                                <m:ctrlPr>
                                  <a:rPr lang="en-GB" sz="40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40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</m:acc>
                          </m:num>
                          <m:den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GB" sz="40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den>
                        </m:f>
                      </m:e>
                    </m:d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&lt;0</m:t>
                    </m:r>
                  </m:oMath>
                </a14:m>
                <a:r>
                  <a:rPr lang="en-CA" sz="4000" dirty="0"/>
                  <a:t>  </a:t>
                </a: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8ACB1BB-E0BF-4E39-9712-542C56B84B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2056" y="51436"/>
                <a:ext cx="2535286" cy="118872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7" name="Group 26">
            <a:extLst>
              <a:ext uri="{FF2B5EF4-FFF2-40B4-BE49-F238E27FC236}">
                <a16:creationId xmlns:a16="http://schemas.microsoft.com/office/drawing/2014/main" id="{9DFD4D20-4F87-44BD-B753-23D2C1EEEF0F}"/>
              </a:ext>
            </a:extLst>
          </p:cNvPr>
          <p:cNvGrpSpPr/>
          <p:nvPr/>
        </p:nvGrpSpPr>
        <p:grpSpPr>
          <a:xfrm>
            <a:off x="8231852" y="795681"/>
            <a:ext cx="2729887" cy="2647950"/>
            <a:chOff x="4020162" y="0"/>
            <a:chExt cx="4135700" cy="4011568"/>
          </a:xfrm>
          <a:effectLst/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7F66C2FE-2164-4096-B299-FDAD6508D94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44298" y="0"/>
              <a:ext cx="4011564" cy="4011568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6666F40C-A769-4E6A-A313-45EFA6F7DE06}"/>
                </a:ext>
              </a:extLst>
            </p:cNvPr>
            <p:cNvCxnSpPr>
              <a:cxnSpLocks/>
            </p:cNvCxnSpPr>
            <p:nvPr/>
          </p:nvCxnSpPr>
          <p:spPr>
            <a:xfrm>
              <a:off x="4020162" y="0"/>
              <a:ext cx="4011564" cy="4011568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5780EEB-BC52-4E8E-AB69-FF09C11B5800}"/>
              </a:ext>
            </a:extLst>
          </p:cNvPr>
          <p:cNvGrpSpPr/>
          <p:nvPr/>
        </p:nvGrpSpPr>
        <p:grpSpPr>
          <a:xfrm>
            <a:off x="12292" y="781050"/>
            <a:ext cx="2729887" cy="2647950"/>
            <a:chOff x="4020162" y="0"/>
            <a:chExt cx="4135700" cy="4011568"/>
          </a:xfrm>
          <a:effectLst/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7531C778-E283-4A04-B60E-F12C61F4E3F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44298" y="0"/>
              <a:ext cx="4011564" cy="4011568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E1EA15C-626B-4ECE-95AA-A1D697D24B00}"/>
                </a:ext>
              </a:extLst>
            </p:cNvPr>
            <p:cNvCxnSpPr>
              <a:cxnSpLocks/>
            </p:cNvCxnSpPr>
            <p:nvPr/>
          </p:nvCxnSpPr>
          <p:spPr>
            <a:xfrm>
              <a:off x="4020162" y="0"/>
              <a:ext cx="4011564" cy="4011568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074558E8-81BF-4E55-ABB6-EECCBB900BE4}"/>
              </a:ext>
            </a:extLst>
          </p:cNvPr>
          <p:cNvGrpSpPr/>
          <p:nvPr/>
        </p:nvGrpSpPr>
        <p:grpSpPr>
          <a:xfrm>
            <a:off x="419100" y="645797"/>
            <a:ext cx="1982241" cy="2812466"/>
            <a:chOff x="419100" y="645797"/>
            <a:chExt cx="1982241" cy="2812466"/>
          </a:xfrm>
        </p:grpSpPr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5DEB6C6B-2D2C-4E10-BBCF-00758271D70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81926" y="766418"/>
              <a:ext cx="357953" cy="2691845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2D7EE554-FDCF-4CD8-9D7D-45E411FF0E8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03097" y="795681"/>
              <a:ext cx="752575" cy="2647951"/>
            </a:xfrm>
            <a:prstGeom prst="line">
              <a:avLst/>
            </a:prstGeom>
            <a:ln w="571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D5492E64-320A-4701-AEB5-215FC22130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9100" y="645797"/>
              <a:ext cx="1982241" cy="2797835"/>
            </a:xfrm>
            <a:prstGeom prst="line">
              <a:avLst/>
            </a:prstGeom>
            <a:ln w="571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A5420AA8-6FD0-4B84-BD1E-4B80DDE363AC}"/>
              </a:ext>
            </a:extLst>
          </p:cNvPr>
          <p:cNvGrpSpPr/>
          <p:nvPr/>
        </p:nvGrpSpPr>
        <p:grpSpPr>
          <a:xfrm>
            <a:off x="8164463" y="1159652"/>
            <a:ext cx="2778545" cy="1958210"/>
            <a:chOff x="8164463" y="1159652"/>
            <a:chExt cx="2778545" cy="1958210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F38D5EE1-CCB6-4D70-ACC7-6F945BE2C878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9418109" y="830136"/>
              <a:ext cx="357953" cy="2691845"/>
            </a:xfrm>
            <a:prstGeom prst="line">
              <a:avLst/>
            </a:prstGeom>
            <a:ln w="57150">
              <a:solidFill>
                <a:srgbClr val="FF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492A3816-FB7F-43C7-BC32-F8C92299BC91}"/>
                </a:ext>
              </a:extLst>
            </p:cNvPr>
            <p:cNvCxnSpPr>
              <a:cxnSpLocks/>
            </p:cNvCxnSpPr>
            <p:nvPr/>
          </p:nvCxnSpPr>
          <p:spPr>
            <a:xfrm rot="16200000" flipH="1" flipV="1">
              <a:off x="9228114" y="833601"/>
              <a:ext cx="752575" cy="2647951"/>
            </a:xfrm>
            <a:prstGeom prst="line">
              <a:avLst/>
            </a:prstGeom>
            <a:ln w="57150">
              <a:solidFill>
                <a:srgbClr val="FC920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3706E686-D16F-4E86-8184-8E55E71D094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164463" y="1159652"/>
              <a:ext cx="2763916" cy="195821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C03F8990-F91E-4E8E-BDC1-E1F52D39580B}"/>
              </a:ext>
            </a:extLst>
          </p:cNvPr>
          <p:cNvCxnSpPr>
            <a:cxnSpLocks/>
          </p:cNvCxnSpPr>
          <p:nvPr/>
        </p:nvCxnSpPr>
        <p:spPr>
          <a:xfrm flipV="1">
            <a:off x="5465923" y="1079500"/>
            <a:ext cx="1069306" cy="1059258"/>
          </a:xfrm>
          <a:prstGeom prst="straightConnector1">
            <a:avLst/>
          </a:prstGeom>
          <a:ln w="76200">
            <a:solidFill>
              <a:srgbClr val="3E1B5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6B54DACE-D5E2-4267-9C1D-9A3AAC02FCAC}"/>
              </a:ext>
            </a:extLst>
          </p:cNvPr>
          <p:cNvCxnSpPr>
            <a:cxnSpLocks/>
          </p:cNvCxnSpPr>
          <p:nvPr/>
        </p:nvCxnSpPr>
        <p:spPr>
          <a:xfrm flipH="1" flipV="1">
            <a:off x="1099986" y="1079500"/>
            <a:ext cx="290033" cy="1036818"/>
          </a:xfrm>
          <a:prstGeom prst="straightConnector1">
            <a:avLst/>
          </a:prstGeom>
          <a:ln w="76200">
            <a:solidFill>
              <a:srgbClr val="3E1B5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CCC7BC59-A0AC-4ED0-B4E7-16F77DB5FEF9}"/>
              </a:ext>
            </a:extLst>
          </p:cNvPr>
          <p:cNvCxnSpPr>
            <a:cxnSpLocks/>
          </p:cNvCxnSpPr>
          <p:nvPr/>
        </p:nvCxnSpPr>
        <p:spPr>
          <a:xfrm flipV="1">
            <a:off x="9577240" y="1878510"/>
            <a:ext cx="1104331" cy="291999"/>
          </a:xfrm>
          <a:prstGeom prst="straightConnector1">
            <a:avLst/>
          </a:prstGeom>
          <a:ln w="76200">
            <a:solidFill>
              <a:srgbClr val="3E1B5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1203413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505"/>
    </mc:Choice>
    <mc:Fallback xmlns="">
      <p:transition spd="slow" advTm="345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1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1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1" grpId="0"/>
      <p:bldP spid="23" grpId="0"/>
      <p:bldP spid="25" grpId="0"/>
      <p:bldP spid="2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392D7A4-BEA0-4C85-BC5C-09A3FF1CBD15}"/>
              </a:ext>
            </a:extLst>
          </p:cNvPr>
          <p:cNvSpPr/>
          <p:nvPr/>
        </p:nvSpPr>
        <p:spPr>
          <a:xfrm>
            <a:off x="117474" y="133350"/>
            <a:ext cx="1186497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dirty="0"/>
              <a:t>How do we know which worldlines are inertial, and which worldlines are not?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EA0C384-5487-437A-82C7-67F5963275B7}"/>
              </a:ext>
            </a:extLst>
          </p:cNvPr>
          <p:cNvSpPr/>
          <p:nvPr/>
        </p:nvSpPr>
        <p:spPr>
          <a:xfrm>
            <a:off x="803274" y="3295019"/>
            <a:ext cx="5246687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000" dirty="0"/>
              <a:t>Inertial Worldlines: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71D71E8-EC1B-4248-A842-E029E044717C}"/>
              </a:ext>
            </a:extLst>
          </p:cNvPr>
          <p:cNvGrpSpPr/>
          <p:nvPr/>
        </p:nvGrpSpPr>
        <p:grpSpPr>
          <a:xfrm>
            <a:off x="6779193" y="2579757"/>
            <a:ext cx="4753994" cy="2994476"/>
            <a:chOff x="7082406" y="2084457"/>
            <a:chExt cx="4058099" cy="299447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D521A618-66F8-4816-B34A-2688F104DADC}"/>
                    </a:ext>
                  </a:extLst>
                </p:cNvPr>
                <p:cNvSpPr/>
                <p:nvPr/>
              </p:nvSpPr>
              <p:spPr>
                <a:xfrm>
                  <a:off x="7082406" y="2799719"/>
                  <a:ext cx="4058099" cy="2279214"/>
                </a:xfrm>
                <a:prstGeom prst="rect">
                  <a:avLst/>
                </a:prstGeom>
                <a:ln w="57150">
                  <a:solidFill>
                    <a:schemeClr val="tx1"/>
                  </a:solidFill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f>
                        <m:fPr>
                          <m:ctrlPr>
                            <a:rPr lang="en-GB" sz="8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GB" sz="8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8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GB" sz="8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acc>
                            <m:accPr>
                              <m:chr m:val="⃗"/>
                              <m:ctrlPr>
                                <a:rPr lang="en-GB" sz="8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8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</m:acc>
                        </m:num>
                        <m:den>
                          <m:r>
                            <a:rPr lang="en-GB" sz="8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GB" sz="8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88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p>
                              <m:r>
                                <a:rPr lang="en-GB" sz="8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GB" sz="88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en-GB" sz="8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8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acc>
                    </m:oMath>
                  </a14:m>
                  <a:r>
                    <a:rPr lang="en-US" sz="8800" dirty="0"/>
                    <a:t> </a:t>
                  </a:r>
                </a:p>
              </p:txBody>
            </p:sp>
          </mc:Choice>
          <mc:Fallback xmlns=""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D521A618-66F8-4816-B34A-2688F104DAD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82406" y="2799719"/>
                  <a:ext cx="4058099" cy="2279214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571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28E57ACB-01F5-4908-9F77-FE9D41FA2323}"/>
                </a:ext>
              </a:extLst>
            </p:cNvPr>
            <p:cNvSpPr txBox="1"/>
            <p:nvPr/>
          </p:nvSpPr>
          <p:spPr>
            <a:xfrm>
              <a:off x="7082406" y="2084457"/>
              <a:ext cx="4058099" cy="707886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000" dirty="0"/>
                <a:t>Geodesic Equation</a:t>
              </a:r>
              <a:endParaRPr lang="en-CA" sz="4000" dirty="0"/>
            </a:p>
          </p:txBody>
        </p:sp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9CE21772-1BC0-4655-A3F1-6A335E7E15B3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6729120" y="2586960"/>
              <a:ext cx="4362840" cy="26751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9CE21772-1BC0-4655-A3F1-6A335E7E15B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19760" y="2577600"/>
                <a:ext cx="4381560" cy="269388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431774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031"/>
    </mc:Choice>
    <mc:Fallback xmlns="">
      <p:transition spd="slow" advTm="340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846667E-E265-498F-91E7-9ED4F591F6EA}"/>
              </a:ext>
            </a:extLst>
          </p:cNvPr>
          <p:cNvSpPr/>
          <p:nvPr/>
        </p:nvSpPr>
        <p:spPr>
          <a:xfrm>
            <a:off x="103141" y="86421"/>
            <a:ext cx="10831559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sz="5400" dirty="0"/>
              <a:t>Geodesic Path in Spacetime:</a:t>
            </a:r>
          </a:p>
          <a:p>
            <a:pPr marL="685800" indent="-6858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4000" dirty="0"/>
              <a:t>Inertial observers will always see geodesics as being </a:t>
            </a:r>
            <a:r>
              <a:rPr lang="en-US" sz="4000" u="sng" dirty="0"/>
              <a:t>straight lines</a:t>
            </a:r>
          </a:p>
          <a:p>
            <a:pPr marL="685800" indent="-6858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4000" dirty="0"/>
              <a:t>Non-inertial observers will see geodesics as being </a:t>
            </a:r>
            <a:r>
              <a:rPr lang="en-US" sz="4000" u="sng" dirty="0"/>
              <a:t>curved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18037A0-C716-4390-9747-E4776CBB2973}"/>
              </a:ext>
            </a:extLst>
          </p:cNvPr>
          <p:cNvGrpSpPr/>
          <p:nvPr/>
        </p:nvGrpSpPr>
        <p:grpSpPr>
          <a:xfrm>
            <a:off x="7144604" y="3636582"/>
            <a:ext cx="3461602" cy="2167901"/>
            <a:chOff x="7082406" y="2214944"/>
            <a:chExt cx="4058099" cy="216790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7A8E630A-B071-40ED-9631-5A47EF81D8EE}"/>
                    </a:ext>
                  </a:extLst>
                </p:cNvPr>
                <p:cNvSpPr/>
                <p:nvPr/>
              </p:nvSpPr>
              <p:spPr>
                <a:xfrm>
                  <a:off x="7082406" y="2799719"/>
                  <a:ext cx="4058099" cy="1583126"/>
                </a:xfrm>
                <a:prstGeom prst="rect">
                  <a:avLst/>
                </a:prstGeom>
                <a:ln w="57150">
                  <a:solidFill>
                    <a:schemeClr val="tx1"/>
                  </a:solidFill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f>
                        <m:fPr>
                          <m:ctrlPr>
                            <a:rPr lang="en-GB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GB" sz="6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6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GB" sz="6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acc>
                            <m:accPr>
                              <m:chr m:val="⃗"/>
                              <m:ctrlPr>
                                <a:rPr lang="en-GB" sz="60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60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</m:acc>
                        </m:num>
                        <m:den>
                          <m:r>
                            <a:rPr lang="en-GB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GB" sz="6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60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p>
                              <m:r>
                                <a:rPr lang="en-GB" sz="6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GB" sz="60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en-GB" sz="6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6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acc>
                    </m:oMath>
                  </a14:m>
                  <a:r>
                    <a:rPr lang="en-US" sz="6000" dirty="0"/>
                    <a:t> </a:t>
                  </a:r>
                </a:p>
              </p:txBody>
            </p:sp>
          </mc:Choice>
          <mc:Fallback xmlns=""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7A8E630A-B071-40ED-9631-5A47EF81D8E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82406" y="2799719"/>
                  <a:ext cx="4058099" cy="1583126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571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29B6D9F-3732-48A9-8599-8CD6207CF2A2}"/>
                </a:ext>
              </a:extLst>
            </p:cNvPr>
            <p:cNvSpPr txBox="1"/>
            <p:nvPr/>
          </p:nvSpPr>
          <p:spPr>
            <a:xfrm>
              <a:off x="7082406" y="2214944"/>
              <a:ext cx="4058099" cy="584775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3200" dirty="0"/>
                <a:t>Geodesic Equation</a:t>
              </a:r>
              <a:endParaRPr lang="en-CA" sz="3200" dirty="0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423217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632"/>
    </mc:Choice>
    <mc:Fallback xmlns="">
      <p:transition spd="slow" advTm="76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846667E-E265-498F-91E7-9ED4F591F6EA}"/>
              </a:ext>
            </a:extLst>
          </p:cNvPr>
          <p:cNvSpPr/>
          <p:nvPr/>
        </p:nvSpPr>
        <p:spPr>
          <a:xfrm>
            <a:off x="103141" y="86421"/>
            <a:ext cx="11074375" cy="61247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sz="5400" dirty="0"/>
              <a:t>Geodesic Path in Spacetime:</a:t>
            </a:r>
          </a:p>
          <a:p>
            <a:pPr marL="685800" indent="-6858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4000" dirty="0"/>
              <a:t>Worldline that is </a:t>
            </a:r>
            <a:r>
              <a:rPr lang="en-US" sz="4000" u="sng" dirty="0"/>
              <a:t>straight</a:t>
            </a:r>
            <a:r>
              <a:rPr lang="en-US" sz="4000" dirty="0"/>
              <a:t> from the perspective of an </a:t>
            </a:r>
            <a:r>
              <a:rPr lang="en-US" sz="4000" u="sng" dirty="0"/>
              <a:t>inertial observer</a:t>
            </a:r>
          </a:p>
          <a:p>
            <a:pPr marL="685800" indent="-6858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4000" dirty="0"/>
              <a:t>“straightest possible path between two points in spacetime”</a:t>
            </a:r>
          </a:p>
          <a:p>
            <a:pPr marL="685800" indent="-6858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4000" dirty="0"/>
              <a:t>Can appear curved to non-inertial observers</a:t>
            </a:r>
            <a:br>
              <a:rPr lang="en-US" sz="4000" dirty="0"/>
            </a:br>
            <a:endParaRPr lang="en-US" sz="2000" dirty="0"/>
          </a:p>
          <a:p>
            <a:pPr marL="685800" indent="-6858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4000" dirty="0"/>
              <a:t>Any curve that satisfies this</a:t>
            </a:r>
            <a:br>
              <a:rPr lang="en-US" sz="4000" dirty="0"/>
            </a:br>
            <a:r>
              <a:rPr lang="en-US" sz="4000" dirty="0"/>
              <a:t>equation is a geodesic curve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18037A0-C716-4390-9747-E4776CBB2973}"/>
              </a:ext>
            </a:extLst>
          </p:cNvPr>
          <p:cNvGrpSpPr/>
          <p:nvPr/>
        </p:nvGrpSpPr>
        <p:grpSpPr>
          <a:xfrm>
            <a:off x="7170004" y="4576382"/>
            <a:ext cx="3461602" cy="2167901"/>
            <a:chOff x="7082406" y="2214944"/>
            <a:chExt cx="4058099" cy="216790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7A8E630A-B071-40ED-9631-5A47EF81D8EE}"/>
                    </a:ext>
                  </a:extLst>
                </p:cNvPr>
                <p:cNvSpPr/>
                <p:nvPr/>
              </p:nvSpPr>
              <p:spPr>
                <a:xfrm>
                  <a:off x="7082406" y="2799719"/>
                  <a:ext cx="4058099" cy="1583126"/>
                </a:xfrm>
                <a:prstGeom prst="rect">
                  <a:avLst/>
                </a:prstGeom>
                <a:ln w="57150">
                  <a:solidFill>
                    <a:schemeClr val="tx1"/>
                  </a:solidFill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f>
                        <m:fPr>
                          <m:ctrlPr>
                            <a:rPr lang="en-GB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GB" sz="6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6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GB" sz="6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acc>
                            <m:accPr>
                              <m:chr m:val="⃗"/>
                              <m:ctrlPr>
                                <a:rPr lang="en-GB" sz="60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60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</m:acc>
                        </m:num>
                        <m:den>
                          <m:r>
                            <a:rPr lang="en-GB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GB" sz="6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60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p>
                              <m:r>
                                <a:rPr lang="en-GB" sz="6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GB" sz="60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en-GB" sz="6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6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acc>
                    </m:oMath>
                  </a14:m>
                  <a:r>
                    <a:rPr lang="en-US" sz="6000" dirty="0"/>
                    <a:t> </a:t>
                  </a:r>
                </a:p>
              </p:txBody>
            </p:sp>
          </mc:Choice>
          <mc:Fallback xmlns=""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7A8E630A-B071-40ED-9631-5A47EF81D8E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82406" y="2799719"/>
                  <a:ext cx="4058099" cy="1583126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571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29B6D9F-3732-48A9-8599-8CD6207CF2A2}"/>
                </a:ext>
              </a:extLst>
            </p:cNvPr>
            <p:cNvSpPr txBox="1"/>
            <p:nvPr/>
          </p:nvSpPr>
          <p:spPr>
            <a:xfrm>
              <a:off x="7082406" y="2214944"/>
              <a:ext cx="4058099" cy="584775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3200" dirty="0"/>
                <a:t>Geodesic Equation</a:t>
              </a:r>
              <a:endParaRPr lang="en-CA" sz="3200" dirty="0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833785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911"/>
    </mc:Choice>
    <mc:Fallback xmlns="">
      <p:transition spd="slow" advTm="309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6572E2-5C16-4A95-953F-76429748EF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3387" y="1520824"/>
            <a:ext cx="8525813" cy="522287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sz="3600" dirty="0"/>
              <a:t>“Inertial” observers have a </a:t>
            </a:r>
            <a:br>
              <a:rPr lang="en-GB" sz="3600" dirty="0"/>
            </a:br>
            <a:r>
              <a:rPr lang="en-GB" sz="3600" dirty="0"/>
              <a:t>hyperbolic secant worldline</a:t>
            </a:r>
          </a:p>
          <a:p>
            <a:pPr marL="514350" indent="-514350">
              <a:buFont typeface="+mj-lt"/>
              <a:buAutoNum type="arabicPeriod"/>
            </a:pPr>
            <a:endParaRPr lang="en-GB" sz="3600" dirty="0"/>
          </a:p>
          <a:p>
            <a:pPr marL="514350" indent="-514350">
              <a:buFont typeface="+mj-lt"/>
              <a:buAutoNum type="arabicPeriod"/>
            </a:pPr>
            <a:r>
              <a:rPr lang="en-GB" sz="3600" dirty="0"/>
              <a:t>In </a:t>
            </a:r>
            <a:r>
              <a:rPr lang="en-GB" sz="3600" dirty="0" err="1"/>
              <a:t>Rindler</a:t>
            </a:r>
            <a:r>
              <a:rPr lang="en-GB" sz="3600" dirty="0"/>
              <a:t> Coordinates, light beams have </a:t>
            </a:r>
            <a:br>
              <a:rPr lang="en-GB" sz="3600" dirty="0"/>
            </a:br>
            <a:r>
              <a:rPr lang="en-GB" sz="3600" dirty="0"/>
              <a:t>exponential worldlines</a:t>
            </a:r>
          </a:p>
          <a:p>
            <a:pPr marL="514350" indent="-514350">
              <a:buFont typeface="+mj-lt"/>
              <a:buAutoNum type="arabicPeriod"/>
            </a:pPr>
            <a:endParaRPr lang="en-GB" sz="3600" dirty="0"/>
          </a:p>
          <a:p>
            <a:pPr marL="514350" indent="-514350">
              <a:buFont typeface="+mj-lt"/>
              <a:buAutoNum type="arabicPeriod"/>
            </a:pPr>
            <a:r>
              <a:rPr lang="en-GB" sz="3600" dirty="0"/>
              <a:t>Use Geodesic Equation to solve for any geodesic curve in </a:t>
            </a:r>
            <a:r>
              <a:rPr lang="en-GB" sz="3600" dirty="0" err="1"/>
              <a:t>Rindler</a:t>
            </a:r>
            <a:r>
              <a:rPr lang="en-GB" sz="3600" dirty="0"/>
              <a:t> coordinates</a:t>
            </a:r>
            <a:br>
              <a:rPr lang="en-GB" sz="3600" dirty="0"/>
            </a:br>
            <a:r>
              <a:rPr lang="en-GB" dirty="0"/>
              <a:t>(Christoffel symbols)</a:t>
            </a:r>
            <a:endParaRPr lang="en-CA" sz="36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A9F0A05-FF04-41FC-9027-BF9B94A29996}"/>
              </a:ext>
            </a:extLst>
          </p:cNvPr>
          <p:cNvSpPr/>
          <p:nvPr/>
        </p:nvSpPr>
        <p:spPr>
          <a:xfrm>
            <a:off x="313387" y="265538"/>
            <a:ext cx="616399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4800" dirty="0"/>
              <a:t>In </a:t>
            </a:r>
            <a:r>
              <a:rPr lang="en-GB" sz="4800" dirty="0" err="1"/>
              <a:t>Rindler</a:t>
            </a:r>
            <a:r>
              <a:rPr lang="en-GB" sz="4800" dirty="0"/>
              <a:t> Coordinates…</a:t>
            </a:r>
            <a:endParaRPr lang="en-CA" sz="4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E24A1AF-F3E6-4C17-A664-FB6C3CA19E2B}"/>
                  </a:ext>
                </a:extLst>
              </p:cNvPr>
              <p:cNvSpPr txBox="1"/>
              <p:nvPr/>
            </p:nvSpPr>
            <p:spPr>
              <a:xfrm>
                <a:off x="8927287" y="4851463"/>
                <a:ext cx="2735949" cy="15831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sz="6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6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60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GB" sz="6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acc>
                          <m:accPr>
                            <m:chr m:val="⃗"/>
                            <m:ctrlPr>
                              <a:rPr lang="en-GB" sz="6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6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</m:acc>
                      </m:num>
                      <m:den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GB" sz="6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60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p>
                            <m:r>
                              <a:rPr lang="en-GB" sz="6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GB" sz="6000" i="1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⃗"/>
                        <m:ctrlPr>
                          <a:rPr lang="en-GB" sz="6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acc>
                  </m:oMath>
                </a14:m>
                <a:r>
                  <a:rPr lang="en-GB" sz="6000" dirty="0"/>
                  <a:t> </a:t>
                </a:r>
                <a:endParaRPr lang="en-CA" sz="6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E24A1AF-F3E6-4C17-A664-FB6C3CA19E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7287" y="4851463"/>
                <a:ext cx="2735949" cy="158312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A1FEB617-CB71-4859-AE51-B1569D9E8BBF}"/>
              </a:ext>
            </a:extLst>
          </p:cNvPr>
          <p:cNvGrpSpPr/>
          <p:nvPr/>
        </p:nvGrpSpPr>
        <p:grpSpPr>
          <a:xfrm>
            <a:off x="8338698" y="3195817"/>
            <a:ext cx="3732180" cy="1177180"/>
            <a:chOff x="8338698" y="3195817"/>
            <a:chExt cx="3732180" cy="1177180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FEA096E-BC97-440F-80F5-065D08F521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38698" y="3195817"/>
              <a:ext cx="1177178" cy="1177180"/>
            </a:xfrm>
            <a:prstGeom prst="line">
              <a:avLst/>
            </a:prstGeom>
            <a:ln w="76200">
              <a:solidFill>
                <a:srgbClr val="FFC000"/>
              </a:solidFill>
            </a:ln>
            <a:effectLst>
              <a:glow rad="1397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0C24BDBD-A6D8-4495-A3A5-0204F7651B72}"/>
                </a:ext>
              </a:extLst>
            </p:cNvPr>
            <p:cNvSpPr/>
            <p:nvPr/>
          </p:nvSpPr>
          <p:spPr>
            <a:xfrm>
              <a:off x="10705994" y="3429000"/>
              <a:ext cx="1364884" cy="941225"/>
            </a:xfrm>
            <a:custGeom>
              <a:avLst/>
              <a:gdLst>
                <a:gd name="connsiteX0" fmla="*/ 0 w 2574925"/>
                <a:gd name="connsiteY0" fmla="*/ 895350 h 895350"/>
                <a:gd name="connsiteX1" fmla="*/ 41275 w 2574925"/>
                <a:gd name="connsiteY1" fmla="*/ 771525 h 895350"/>
                <a:gd name="connsiteX2" fmla="*/ 92075 w 2574925"/>
                <a:gd name="connsiteY2" fmla="*/ 657225 h 895350"/>
                <a:gd name="connsiteX3" fmla="*/ 171450 w 2574925"/>
                <a:gd name="connsiteY3" fmla="*/ 552450 h 895350"/>
                <a:gd name="connsiteX4" fmla="*/ 320675 w 2574925"/>
                <a:gd name="connsiteY4" fmla="*/ 441325 h 895350"/>
                <a:gd name="connsiteX5" fmla="*/ 476250 w 2574925"/>
                <a:gd name="connsiteY5" fmla="*/ 365125 h 895350"/>
                <a:gd name="connsiteX6" fmla="*/ 965200 w 2574925"/>
                <a:gd name="connsiteY6" fmla="*/ 212725 h 895350"/>
                <a:gd name="connsiteX7" fmla="*/ 1511300 w 2574925"/>
                <a:gd name="connsiteY7" fmla="*/ 117475 h 895350"/>
                <a:gd name="connsiteX8" fmla="*/ 2574925 w 2574925"/>
                <a:gd name="connsiteY8" fmla="*/ 0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74925" h="895350">
                  <a:moveTo>
                    <a:pt x="0" y="895350"/>
                  </a:moveTo>
                  <a:cubicBezTo>
                    <a:pt x="12964" y="853281"/>
                    <a:pt x="25929" y="811212"/>
                    <a:pt x="41275" y="771525"/>
                  </a:cubicBezTo>
                  <a:cubicBezTo>
                    <a:pt x="56621" y="731838"/>
                    <a:pt x="70379" y="693737"/>
                    <a:pt x="92075" y="657225"/>
                  </a:cubicBezTo>
                  <a:cubicBezTo>
                    <a:pt x="113771" y="620713"/>
                    <a:pt x="133350" y="588433"/>
                    <a:pt x="171450" y="552450"/>
                  </a:cubicBezTo>
                  <a:cubicBezTo>
                    <a:pt x="209550" y="516467"/>
                    <a:pt x="269875" y="472546"/>
                    <a:pt x="320675" y="441325"/>
                  </a:cubicBezTo>
                  <a:cubicBezTo>
                    <a:pt x="371475" y="410104"/>
                    <a:pt x="368829" y="403225"/>
                    <a:pt x="476250" y="365125"/>
                  </a:cubicBezTo>
                  <a:cubicBezTo>
                    <a:pt x="583671" y="327025"/>
                    <a:pt x="792692" y="254000"/>
                    <a:pt x="965200" y="212725"/>
                  </a:cubicBezTo>
                  <a:cubicBezTo>
                    <a:pt x="1137708" y="171450"/>
                    <a:pt x="1243012" y="152929"/>
                    <a:pt x="1511300" y="117475"/>
                  </a:cubicBezTo>
                  <a:cubicBezTo>
                    <a:pt x="1779588" y="82021"/>
                    <a:pt x="2402946" y="20637"/>
                    <a:pt x="2574925" y="0"/>
                  </a:cubicBezTo>
                </a:path>
              </a:pathLst>
            </a:custGeom>
            <a:noFill/>
            <a:ln w="76200">
              <a:solidFill>
                <a:srgbClr val="FFC000"/>
              </a:solidFill>
            </a:ln>
            <a:effectLst>
              <a:glow rad="1397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9" name="Arrow: Right 18">
              <a:extLst>
                <a:ext uri="{FF2B5EF4-FFF2-40B4-BE49-F238E27FC236}">
                  <a16:creationId xmlns:a16="http://schemas.microsoft.com/office/drawing/2014/main" id="{FB93E66F-C70D-4B89-AC11-29164F1A67E7}"/>
                </a:ext>
              </a:extLst>
            </p:cNvPr>
            <p:cNvSpPr/>
            <p:nvPr/>
          </p:nvSpPr>
          <p:spPr>
            <a:xfrm>
              <a:off x="9634330" y="3572078"/>
              <a:ext cx="848350" cy="500668"/>
            </a:xfrm>
            <a:prstGeom prst="rightArrow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0CC04F31-5EEF-4A46-979A-D1C28DE89361}"/>
              </a:ext>
            </a:extLst>
          </p:cNvPr>
          <p:cNvGrpSpPr/>
          <p:nvPr/>
        </p:nvGrpSpPr>
        <p:grpSpPr>
          <a:xfrm>
            <a:off x="8122179" y="681035"/>
            <a:ext cx="3266257" cy="2036316"/>
            <a:chOff x="8122179" y="681035"/>
            <a:chExt cx="3266257" cy="2036316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41799801-245D-4676-9F97-3DAB40874B2B}"/>
                </a:ext>
              </a:extLst>
            </p:cNvPr>
            <p:cNvGrpSpPr/>
            <p:nvPr/>
          </p:nvGrpSpPr>
          <p:grpSpPr>
            <a:xfrm>
              <a:off x="8122179" y="681036"/>
              <a:ext cx="578731" cy="2036315"/>
              <a:chOff x="10003347" y="323427"/>
              <a:chExt cx="931624" cy="3277999"/>
            </a:xfrm>
          </p:grpSpPr>
          <p:cxnSp>
            <p:nvCxnSpPr>
              <p:cNvPr id="5" name="Straight Arrow Connector 4">
                <a:extLst>
                  <a:ext uri="{FF2B5EF4-FFF2-40B4-BE49-F238E27FC236}">
                    <a16:creationId xmlns:a16="http://schemas.microsoft.com/office/drawing/2014/main" id="{03928871-DAAD-4E31-9BDE-3924EF99CA5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501720" y="323427"/>
                <a:ext cx="0" cy="3277999"/>
              </a:xfrm>
              <a:prstGeom prst="straightConnector1">
                <a:avLst/>
              </a:prstGeom>
              <a:ln w="76200">
                <a:solidFill>
                  <a:schemeClr val="accent5">
                    <a:lumMod val="75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pic>
            <p:nvPicPr>
              <p:cNvPr id="6" name="Picture 6" descr="Richard Feynman - Wikiquote">
                <a:extLst>
                  <a:ext uri="{FF2B5EF4-FFF2-40B4-BE49-F238E27FC236}">
                    <a16:creationId xmlns:a16="http://schemas.microsoft.com/office/drawing/2014/main" id="{9512B8A0-898E-4E58-85DF-C838E466CAD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524" t="4125" r="6568" b="1"/>
              <a:stretch/>
            </p:blipFill>
            <p:spPr bwMode="auto">
              <a:xfrm>
                <a:off x="10003347" y="323427"/>
                <a:ext cx="931624" cy="122528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0D0FF3A0-8D00-479D-B400-3417428FA707}"/>
                </a:ext>
              </a:extLst>
            </p:cNvPr>
            <p:cNvGrpSpPr/>
            <p:nvPr/>
          </p:nvGrpSpPr>
          <p:grpSpPr>
            <a:xfrm>
              <a:off x="10482680" y="681035"/>
              <a:ext cx="905756" cy="2031184"/>
              <a:chOff x="10295262" y="681035"/>
              <a:chExt cx="905756" cy="2031184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4E4D4EC9-6194-4BEA-B22B-D7BA5B49B46E}"/>
                  </a:ext>
                </a:extLst>
              </p:cNvPr>
              <p:cNvGrpSpPr/>
              <p:nvPr/>
            </p:nvGrpSpPr>
            <p:grpSpPr>
              <a:xfrm>
                <a:off x="10546968" y="1129093"/>
                <a:ext cx="654050" cy="1583126"/>
                <a:chOff x="3378201" y="2165350"/>
                <a:chExt cx="654050" cy="2720975"/>
              </a:xfrm>
            </p:grpSpPr>
            <p:sp>
              <p:nvSpPr>
                <p:cNvPr id="12" name="Freeform: Shape 11">
                  <a:extLst>
                    <a:ext uri="{FF2B5EF4-FFF2-40B4-BE49-F238E27FC236}">
                      <a16:creationId xmlns:a16="http://schemas.microsoft.com/office/drawing/2014/main" id="{1014D6F0-A4AF-4344-ABB6-6A2EE4B3D017}"/>
                    </a:ext>
                  </a:extLst>
                </p:cNvPr>
                <p:cNvSpPr/>
                <p:nvPr/>
              </p:nvSpPr>
              <p:spPr>
                <a:xfrm>
                  <a:off x="3378201" y="2165350"/>
                  <a:ext cx="654050" cy="1365250"/>
                </a:xfrm>
                <a:custGeom>
                  <a:avLst/>
                  <a:gdLst>
                    <a:gd name="connsiteX0" fmla="*/ 5499 w 665899"/>
                    <a:gd name="connsiteY0" fmla="*/ 3067050 h 3067050"/>
                    <a:gd name="connsiteX1" fmla="*/ 5499 w 665899"/>
                    <a:gd name="connsiteY1" fmla="*/ 2724150 h 3067050"/>
                    <a:gd name="connsiteX2" fmla="*/ 62649 w 665899"/>
                    <a:gd name="connsiteY2" fmla="*/ 2374900 h 3067050"/>
                    <a:gd name="connsiteX3" fmla="*/ 145199 w 665899"/>
                    <a:gd name="connsiteY3" fmla="*/ 2038350 h 3067050"/>
                    <a:gd name="connsiteX4" fmla="*/ 418249 w 665899"/>
                    <a:gd name="connsiteY4" fmla="*/ 1695450 h 3067050"/>
                    <a:gd name="connsiteX5" fmla="*/ 665899 w 665899"/>
                    <a:gd name="connsiteY5" fmla="*/ 1365250 h 3067050"/>
                    <a:gd name="connsiteX6" fmla="*/ 418249 w 665899"/>
                    <a:gd name="connsiteY6" fmla="*/ 1016000 h 3067050"/>
                    <a:gd name="connsiteX7" fmla="*/ 170599 w 665899"/>
                    <a:gd name="connsiteY7" fmla="*/ 679450 h 3067050"/>
                    <a:gd name="connsiteX8" fmla="*/ 49949 w 665899"/>
                    <a:gd name="connsiteY8" fmla="*/ 336550 h 3067050"/>
                    <a:gd name="connsiteX9" fmla="*/ 11849 w 665899"/>
                    <a:gd name="connsiteY9" fmla="*/ 0 h 3067050"/>
                    <a:gd name="connsiteX0" fmla="*/ 0 w 660400"/>
                    <a:gd name="connsiteY0" fmla="*/ 2724150 h 2724150"/>
                    <a:gd name="connsiteX1" fmla="*/ 57150 w 660400"/>
                    <a:gd name="connsiteY1" fmla="*/ 2374900 h 2724150"/>
                    <a:gd name="connsiteX2" fmla="*/ 139700 w 660400"/>
                    <a:gd name="connsiteY2" fmla="*/ 2038350 h 2724150"/>
                    <a:gd name="connsiteX3" fmla="*/ 412750 w 660400"/>
                    <a:gd name="connsiteY3" fmla="*/ 1695450 h 2724150"/>
                    <a:gd name="connsiteX4" fmla="*/ 660400 w 660400"/>
                    <a:gd name="connsiteY4" fmla="*/ 1365250 h 2724150"/>
                    <a:gd name="connsiteX5" fmla="*/ 412750 w 660400"/>
                    <a:gd name="connsiteY5" fmla="*/ 1016000 h 2724150"/>
                    <a:gd name="connsiteX6" fmla="*/ 165100 w 660400"/>
                    <a:gd name="connsiteY6" fmla="*/ 679450 h 2724150"/>
                    <a:gd name="connsiteX7" fmla="*/ 44450 w 660400"/>
                    <a:gd name="connsiteY7" fmla="*/ 336550 h 2724150"/>
                    <a:gd name="connsiteX8" fmla="*/ 6350 w 660400"/>
                    <a:gd name="connsiteY8" fmla="*/ 0 h 2724150"/>
                    <a:gd name="connsiteX0" fmla="*/ 50800 w 654050"/>
                    <a:gd name="connsiteY0" fmla="*/ 2374900 h 2374900"/>
                    <a:gd name="connsiteX1" fmla="*/ 133350 w 654050"/>
                    <a:gd name="connsiteY1" fmla="*/ 2038350 h 2374900"/>
                    <a:gd name="connsiteX2" fmla="*/ 406400 w 654050"/>
                    <a:gd name="connsiteY2" fmla="*/ 1695450 h 2374900"/>
                    <a:gd name="connsiteX3" fmla="*/ 654050 w 654050"/>
                    <a:gd name="connsiteY3" fmla="*/ 1365250 h 2374900"/>
                    <a:gd name="connsiteX4" fmla="*/ 406400 w 654050"/>
                    <a:gd name="connsiteY4" fmla="*/ 1016000 h 2374900"/>
                    <a:gd name="connsiteX5" fmla="*/ 158750 w 654050"/>
                    <a:gd name="connsiteY5" fmla="*/ 679450 h 2374900"/>
                    <a:gd name="connsiteX6" fmla="*/ 38100 w 654050"/>
                    <a:gd name="connsiteY6" fmla="*/ 336550 h 2374900"/>
                    <a:gd name="connsiteX7" fmla="*/ 0 w 654050"/>
                    <a:gd name="connsiteY7" fmla="*/ 0 h 2374900"/>
                    <a:gd name="connsiteX0" fmla="*/ 133350 w 654050"/>
                    <a:gd name="connsiteY0" fmla="*/ 2038350 h 2038350"/>
                    <a:gd name="connsiteX1" fmla="*/ 406400 w 654050"/>
                    <a:gd name="connsiteY1" fmla="*/ 1695450 h 2038350"/>
                    <a:gd name="connsiteX2" fmla="*/ 654050 w 654050"/>
                    <a:gd name="connsiteY2" fmla="*/ 1365250 h 2038350"/>
                    <a:gd name="connsiteX3" fmla="*/ 406400 w 654050"/>
                    <a:gd name="connsiteY3" fmla="*/ 1016000 h 2038350"/>
                    <a:gd name="connsiteX4" fmla="*/ 158750 w 654050"/>
                    <a:gd name="connsiteY4" fmla="*/ 679450 h 2038350"/>
                    <a:gd name="connsiteX5" fmla="*/ 38100 w 654050"/>
                    <a:gd name="connsiteY5" fmla="*/ 336550 h 2038350"/>
                    <a:gd name="connsiteX6" fmla="*/ 0 w 654050"/>
                    <a:gd name="connsiteY6" fmla="*/ 0 h 2038350"/>
                    <a:gd name="connsiteX0" fmla="*/ 406400 w 654050"/>
                    <a:gd name="connsiteY0" fmla="*/ 1695450 h 1695450"/>
                    <a:gd name="connsiteX1" fmla="*/ 654050 w 654050"/>
                    <a:gd name="connsiteY1" fmla="*/ 1365250 h 1695450"/>
                    <a:gd name="connsiteX2" fmla="*/ 406400 w 654050"/>
                    <a:gd name="connsiteY2" fmla="*/ 1016000 h 1695450"/>
                    <a:gd name="connsiteX3" fmla="*/ 158750 w 654050"/>
                    <a:gd name="connsiteY3" fmla="*/ 679450 h 1695450"/>
                    <a:gd name="connsiteX4" fmla="*/ 38100 w 654050"/>
                    <a:gd name="connsiteY4" fmla="*/ 336550 h 1695450"/>
                    <a:gd name="connsiteX5" fmla="*/ 0 w 654050"/>
                    <a:gd name="connsiteY5" fmla="*/ 0 h 1695450"/>
                    <a:gd name="connsiteX0" fmla="*/ 654050 w 654050"/>
                    <a:gd name="connsiteY0" fmla="*/ 1365250 h 1365250"/>
                    <a:gd name="connsiteX1" fmla="*/ 406400 w 654050"/>
                    <a:gd name="connsiteY1" fmla="*/ 1016000 h 1365250"/>
                    <a:gd name="connsiteX2" fmla="*/ 158750 w 654050"/>
                    <a:gd name="connsiteY2" fmla="*/ 679450 h 1365250"/>
                    <a:gd name="connsiteX3" fmla="*/ 38100 w 654050"/>
                    <a:gd name="connsiteY3" fmla="*/ 336550 h 1365250"/>
                    <a:gd name="connsiteX4" fmla="*/ 0 w 654050"/>
                    <a:gd name="connsiteY4" fmla="*/ 0 h 13652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54050" h="1365250">
                      <a:moveTo>
                        <a:pt x="654050" y="1365250"/>
                      </a:moveTo>
                      <a:cubicBezTo>
                        <a:pt x="654050" y="1252008"/>
                        <a:pt x="488950" y="1130300"/>
                        <a:pt x="406400" y="1016000"/>
                      </a:cubicBezTo>
                      <a:cubicBezTo>
                        <a:pt x="323850" y="901700"/>
                        <a:pt x="220133" y="792692"/>
                        <a:pt x="158750" y="679450"/>
                      </a:cubicBezTo>
                      <a:cubicBezTo>
                        <a:pt x="97367" y="566208"/>
                        <a:pt x="64558" y="449792"/>
                        <a:pt x="38100" y="336550"/>
                      </a:cubicBezTo>
                      <a:cubicBezTo>
                        <a:pt x="11642" y="223308"/>
                        <a:pt x="5821" y="111654"/>
                        <a:pt x="0" y="0"/>
                      </a:cubicBezTo>
                    </a:path>
                  </a:pathLst>
                </a:custGeom>
                <a:noFill/>
                <a:ln w="76200"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13" name="Freeform: Shape 12">
                  <a:extLst>
                    <a:ext uri="{FF2B5EF4-FFF2-40B4-BE49-F238E27FC236}">
                      <a16:creationId xmlns:a16="http://schemas.microsoft.com/office/drawing/2014/main" id="{754CBBFB-81C9-4452-95A1-3CFED923AAF7}"/>
                    </a:ext>
                  </a:extLst>
                </p:cNvPr>
                <p:cNvSpPr/>
                <p:nvPr/>
              </p:nvSpPr>
              <p:spPr>
                <a:xfrm flipV="1">
                  <a:off x="3378201" y="3521075"/>
                  <a:ext cx="654050" cy="1365250"/>
                </a:xfrm>
                <a:custGeom>
                  <a:avLst/>
                  <a:gdLst>
                    <a:gd name="connsiteX0" fmla="*/ 5499 w 665899"/>
                    <a:gd name="connsiteY0" fmla="*/ 3067050 h 3067050"/>
                    <a:gd name="connsiteX1" fmla="*/ 5499 w 665899"/>
                    <a:gd name="connsiteY1" fmla="*/ 2724150 h 3067050"/>
                    <a:gd name="connsiteX2" fmla="*/ 62649 w 665899"/>
                    <a:gd name="connsiteY2" fmla="*/ 2374900 h 3067050"/>
                    <a:gd name="connsiteX3" fmla="*/ 145199 w 665899"/>
                    <a:gd name="connsiteY3" fmla="*/ 2038350 h 3067050"/>
                    <a:gd name="connsiteX4" fmla="*/ 418249 w 665899"/>
                    <a:gd name="connsiteY4" fmla="*/ 1695450 h 3067050"/>
                    <a:gd name="connsiteX5" fmla="*/ 665899 w 665899"/>
                    <a:gd name="connsiteY5" fmla="*/ 1365250 h 3067050"/>
                    <a:gd name="connsiteX6" fmla="*/ 418249 w 665899"/>
                    <a:gd name="connsiteY6" fmla="*/ 1016000 h 3067050"/>
                    <a:gd name="connsiteX7" fmla="*/ 170599 w 665899"/>
                    <a:gd name="connsiteY7" fmla="*/ 679450 h 3067050"/>
                    <a:gd name="connsiteX8" fmla="*/ 49949 w 665899"/>
                    <a:gd name="connsiteY8" fmla="*/ 336550 h 3067050"/>
                    <a:gd name="connsiteX9" fmla="*/ 11849 w 665899"/>
                    <a:gd name="connsiteY9" fmla="*/ 0 h 3067050"/>
                    <a:gd name="connsiteX0" fmla="*/ 0 w 660400"/>
                    <a:gd name="connsiteY0" fmla="*/ 2724150 h 2724150"/>
                    <a:gd name="connsiteX1" fmla="*/ 57150 w 660400"/>
                    <a:gd name="connsiteY1" fmla="*/ 2374900 h 2724150"/>
                    <a:gd name="connsiteX2" fmla="*/ 139700 w 660400"/>
                    <a:gd name="connsiteY2" fmla="*/ 2038350 h 2724150"/>
                    <a:gd name="connsiteX3" fmla="*/ 412750 w 660400"/>
                    <a:gd name="connsiteY3" fmla="*/ 1695450 h 2724150"/>
                    <a:gd name="connsiteX4" fmla="*/ 660400 w 660400"/>
                    <a:gd name="connsiteY4" fmla="*/ 1365250 h 2724150"/>
                    <a:gd name="connsiteX5" fmla="*/ 412750 w 660400"/>
                    <a:gd name="connsiteY5" fmla="*/ 1016000 h 2724150"/>
                    <a:gd name="connsiteX6" fmla="*/ 165100 w 660400"/>
                    <a:gd name="connsiteY6" fmla="*/ 679450 h 2724150"/>
                    <a:gd name="connsiteX7" fmla="*/ 44450 w 660400"/>
                    <a:gd name="connsiteY7" fmla="*/ 336550 h 2724150"/>
                    <a:gd name="connsiteX8" fmla="*/ 6350 w 660400"/>
                    <a:gd name="connsiteY8" fmla="*/ 0 h 2724150"/>
                    <a:gd name="connsiteX0" fmla="*/ 50800 w 654050"/>
                    <a:gd name="connsiteY0" fmla="*/ 2374900 h 2374900"/>
                    <a:gd name="connsiteX1" fmla="*/ 133350 w 654050"/>
                    <a:gd name="connsiteY1" fmla="*/ 2038350 h 2374900"/>
                    <a:gd name="connsiteX2" fmla="*/ 406400 w 654050"/>
                    <a:gd name="connsiteY2" fmla="*/ 1695450 h 2374900"/>
                    <a:gd name="connsiteX3" fmla="*/ 654050 w 654050"/>
                    <a:gd name="connsiteY3" fmla="*/ 1365250 h 2374900"/>
                    <a:gd name="connsiteX4" fmla="*/ 406400 w 654050"/>
                    <a:gd name="connsiteY4" fmla="*/ 1016000 h 2374900"/>
                    <a:gd name="connsiteX5" fmla="*/ 158750 w 654050"/>
                    <a:gd name="connsiteY5" fmla="*/ 679450 h 2374900"/>
                    <a:gd name="connsiteX6" fmla="*/ 38100 w 654050"/>
                    <a:gd name="connsiteY6" fmla="*/ 336550 h 2374900"/>
                    <a:gd name="connsiteX7" fmla="*/ 0 w 654050"/>
                    <a:gd name="connsiteY7" fmla="*/ 0 h 2374900"/>
                    <a:gd name="connsiteX0" fmla="*/ 133350 w 654050"/>
                    <a:gd name="connsiteY0" fmla="*/ 2038350 h 2038350"/>
                    <a:gd name="connsiteX1" fmla="*/ 406400 w 654050"/>
                    <a:gd name="connsiteY1" fmla="*/ 1695450 h 2038350"/>
                    <a:gd name="connsiteX2" fmla="*/ 654050 w 654050"/>
                    <a:gd name="connsiteY2" fmla="*/ 1365250 h 2038350"/>
                    <a:gd name="connsiteX3" fmla="*/ 406400 w 654050"/>
                    <a:gd name="connsiteY3" fmla="*/ 1016000 h 2038350"/>
                    <a:gd name="connsiteX4" fmla="*/ 158750 w 654050"/>
                    <a:gd name="connsiteY4" fmla="*/ 679450 h 2038350"/>
                    <a:gd name="connsiteX5" fmla="*/ 38100 w 654050"/>
                    <a:gd name="connsiteY5" fmla="*/ 336550 h 2038350"/>
                    <a:gd name="connsiteX6" fmla="*/ 0 w 654050"/>
                    <a:gd name="connsiteY6" fmla="*/ 0 h 2038350"/>
                    <a:gd name="connsiteX0" fmla="*/ 406400 w 654050"/>
                    <a:gd name="connsiteY0" fmla="*/ 1695450 h 1695450"/>
                    <a:gd name="connsiteX1" fmla="*/ 654050 w 654050"/>
                    <a:gd name="connsiteY1" fmla="*/ 1365250 h 1695450"/>
                    <a:gd name="connsiteX2" fmla="*/ 406400 w 654050"/>
                    <a:gd name="connsiteY2" fmla="*/ 1016000 h 1695450"/>
                    <a:gd name="connsiteX3" fmla="*/ 158750 w 654050"/>
                    <a:gd name="connsiteY3" fmla="*/ 679450 h 1695450"/>
                    <a:gd name="connsiteX4" fmla="*/ 38100 w 654050"/>
                    <a:gd name="connsiteY4" fmla="*/ 336550 h 1695450"/>
                    <a:gd name="connsiteX5" fmla="*/ 0 w 654050"/>
                    <a:gd name="connsiteY5" fmla="*/ 0 h 1695450"/>
                    <a:gd name="connsiteX0" fmla="*/ 654050 w 654050"/>
                    <a:gd name="connsiteY0" fmla="*/ 1365250 h 1365250"/>
                    <a:gd name="connsiteX1" fmla="*/ 406400 w 654050"/>
                    <a:gd name="connsiteY1" fmla="*/ 1016000 h 1365250"/>
                    <a:gd name="connsiteX2" fmla="*/ 158750 w 654050"/>
                    <a:gd name="connsiteY2" fmla="*/ 679450 h 1365250"/>
                    <a:gd name="connsiteX3" fmla="*/ 38100 w 654050"/>
                    <a:gd name="connsiteY3" fmla="*/ 336550 h 1365250"/>
                    <a:gd name="connsiteX4" fmla="*/ 0 w 654050"/>
                    <a:gd name="connsiteY4" fmla="*/ 0 h 13652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54050" h="1365250">
                      <a:moveTo>
                        <a:pt x="654050" y="1365250"/>
                      </a:moveTo>
                      <a:cubicBezTo>
                        <a:pt x="654050" y="1252008"/>
                        <a:pt x="488950" y="1130300"/>
                        <a:pt x="406400" y="1016000"/>
                      </a:cubicBezTo>
                      <a:cubicBezTo>
                        <a:pt x="323850" y="901700"/>
                        <a:pt x="220133" y="792692"/>
                        <a:pt x="158750" y="679450"/>
                      </a:cubicBezTo>
                      <a:cubicBezTo>
                        <a:pt x="97367" y="566208"/>
                        <a:pt x="64558" y="449792"/>
                        <a:pt x="38100" y="336550"/>
                      </a:cubicBezTo>
                      <a:cubicBezTo>
                        <a:pt x="11642" y="223308"/>
                        <a:pt x="5821" y="111654"/>
                        <a:pt x="0" y="0"/>
                      </a:cubicBezTo>
                    </a:path>
                  </a:pathLst>
                </a:custGeom>
                <a:noFill/>
                <a:ln w="76200"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  <p:pic>
            <p:nvPicPr>
              <p:cNvPr id="17" name="Picture 6" descr="Richard Feynman - Wikiquote">
                <a:extLst>
                  <a:ext uri="{FF2B5EF4-FFF2-40B4-BE49-F238E27FC236}">
                    <a16:creationId xmlns:a16="http://schemas.microsoft.com/office/drawing/2014/main" id="{79E35363-3220-4000-B458-4DED6FD8220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524" t="4125" r="6568" b="1"/>
              <a:stretch/>
            </p:blipFill>
            <p:spPr bwMode="auto">
              <a:xfrm>
                <a:off x="10295262" y="681035"/>
                <a:ext cx="578731" cy="7611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0" name="Arrow: Right 19">
              <a:extLst>
                <a:ext uri="{FF2B5EF4-FFF2-40B4-BE49-F238E27FC236}">
                  <a16:creationId xmlns:a16="http://schemas.microsoft.com/office/drawing/2014/main" id="{2D9601F5-957B-469D-88DF-3674F2B32A02}"/>
                </a:ext>
              </a:extLst>
            </p:cNvPr>
            <p:cNvSpPr/>
            <p:nvPr/>
          </p:nvSpPr>
          <p:spPr>
            <a:xfrm>
              <a:off x="9634330" y="1650622"/>
              <a:ext cx="848350" cy="500668"/>
            </a:xfrm>
            <a:prstGeom prst="rightArrow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281033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886"/>
    </mc:Choice>
    <mc:Fallback xmlns="">
      <p:transition spd="slow" advTm="148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C9C47A8-78B7-456B-AC20-AF0C3B84B8A0}"/>
              </a:ext>
            </a:extLst>
          </p:cNvPr>
          <p:cNvGrpSpPr/>
          <p:nvPr/>
        </p:nvGrpSpPr>
        <p:grpSpPr>
          <a:xfrm>
            <a:off x="5089016" y="62611"/>
            <a:ext cx="6641808" cy="3366389"/>
            <a:chOff x="5089016" y="62611"/>
            <a:chExt cx="6641808" cy="336638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A717FFA-AB25-4B47-93E4-A3707BC37AC5}"/>
                </a:ext>
              </a:extLst>
            </p:cNvPr>
            <p:cNvSpPr txBox="1"/>
            <p:nvPr/>
          </p:nvSpPr>
          <p:spPr>
            <a:xfrm>
              <a:off x="5089016" y="62611"/>
              <a:ext cx="6641808" cy="707886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sz="4000" dirty="0"/>
                <a:t>Inertial Coordinates</a:t>
              </a:r>
              <a:endParaRPr lang="en-CA" sz="4000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77B5930-5514-4434-AAB5-37EA194A46D2}"/>
                </a:ext>
              </a:extLst>
            </p:cNvPr>
            <p:cNvSpPr txBox="1"/>
            <p:nvPr/>
          </p:nvSpPr>
          <p:spPr>
            <a:xfrm>
              <a:off x="5089016" y="770497"/>
              <a:ext cx="6641808" cy="2658503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CA" dirty="0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30524D7F-E225-4F12-91F1-A7A4EA326428}"/>
              </a:ext>
            </a:extLst>
          </p:cNvPr>
          <p:cNvGrpSpPr/>
          <p:nvPr/>
        </p:nvGrpSpPr>
        <p:grpSpPr>
          <a:xfrm>
            <a:off x="290404" y="218778"/>
            <a:ext cx="4117407" cy="2570548"/>
            <a:chOff x="7082406" y="2084457"/>
            <a:chExt cx="4058099" cy="257054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AD74C453-8BA7-48F6-BCA6-7DA0CDB26971}"/>
                    </a:ext>
                  </a:extLst>
                </p:cNvPr>
                <p:cNvSpPr/>
                <p:nvPr/>
              </p:nvSpPr>
              <p:spPr>
                <a:xfrm>
                  <a:off x="7082406" y="2773593"/>
                  <a:ext cx="4058099" cy="1881412"/>
                </a:xfrm>
                <a:prstGeom prst="rect">
                  <a:avLst/>
                </a:prstGeom>
                <a:ln w="57150">
                  <a:solidFill>
                    <a:schemeClr val="tx1"/>
                  </a:solidFill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f>
                        <m:fPr>
                          <m:ctrlPr>
                            <a:rPr lang="en-GB" sz="7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GB" sz="7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7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GB" sz="7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acc>
                            <m:accPr>
                              <m:chr m:val="⃗"/>
                              <m:ctrlPr>
                                <a:rPr lang="en-GB" sz="72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72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</m:acc>
                        </m:num>
                        <m:den>
                          <m:r>
                            <a:rPr lang="en-GB" sz="7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GB" sz="7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72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p>
                              <m:r>
                                <a:rPr lang="en-GB" sz="7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GB" sz="72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en-GB" sz="72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72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acc>
                    </m:oMath>
                  </a14:m>
                  <a:r>
                    <a:rPr lang="en-US" sz="7200" dirty="0"/>
                    <a:t> </a:t>
                  </a:r>
                  <a:endParaRPr lang="en-US" sz="8800" dirty="0"/>
                </a:p>
              </p:txBody>
            </p:sp>
          </mc:Choice>
          <mc:Fallback xmlns="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AD74C453-8BA7-48F6-BCA6-7DA0CDB2697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82406" y="2773593"/>
                  <a:ext cx="4058099" cy="188141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571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27C1E4B-FE25-43BE-9DC0-349CE15EF209}"/>
                </a:ext>
              </a:extLst>
            </p:cNvPr>
            <p:cNvSpPr txBox="1"/>
            <p:nvPr/>
          </p:nvSpPr>
          <p:spPr>
            <a:xfrm>
              <a:off x="7082406" y="2084457"/>
              <a:ext cx="4058099" cy="707886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000" dirty="0"/>
                <a:t>Geodesic Equation</a:t>
              </a:r>
              <a:endParaRPr lang="en-CA" sz="40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EB64FC3D-FF0F-4017-9054-81FEA6D06ADD}"/>
                  </a:ext>
                </a:extLst>
              </p:cNvPr>
              <p:cNvSpPr/>
              <p:nvPr/>
            </p:nvSpPr>
            <p:spPr>
              <a:xfrm>
                <a:off x="290404" y="3486150"/>
                <a:ext cx="9044096" cy="158312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sz="6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6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60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GB" sz="6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acc>
                          <m:accPr>
                            <m:chr m:val="⃗"/>
                            <m:ctrlPr>
                              <a:rPr lang="en-GB" sz="6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6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</m:acc>
                      </m:num>
                      <m:den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GB" sz="6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60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p>
                            <m:r>
                              <a:rPr lang="en-GB" sz="6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GB" sz="6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6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6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60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GB" sz="6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d>
                          <m:dPr>
                            <m:ctrlPr>
                              <a:rPr lang="en-GB" sz="6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60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GB" sz="6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num>
                      <m:den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GB" sz="6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60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p>
                            <m:r>
                              <a:rPr lang="en-GB" sz="6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acc>
                      <m:accPr>
                        <m:chr m:val="⃗"/>
                        <m:ctrlPr>
                          <a:rPr lang="en-GB" sz="6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GB" sz="6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6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GB" sz="6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acc>
                    <m:r>
                      <a:rPr lang="en-GB" sz="6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GB" sz="6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6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60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GB" sz="6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GB" sz="6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num>
                      <m:den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GB" sz="6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60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p>
                            <m:r>
                              <a:rPr lang="en-GB" sz="6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acc>
                      <m:accPr>
                        <m:chr m:val="⃗"/>
                        <m:ctrlPr>
                          <a:rPr lang="en-GB" sz="6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GB" sz="6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6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GB" sz="6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e>
                    </m:acc>
                    <m:r>
                      <a:rPr lang="en-GB" sz="6000" i="1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⃗"/>
                        <m:ctrlPr>
                          <a:rPr lang="en-GB" sz="6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acc>
                  </m:oMath>
                </a14:m>
                <a:r>
                  <a:rPr lang="en-GB" sz="6000" b="0" dirty="0">
                    <a:solidFill>
                      <a:srgbClr val="7030A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EB64FC3D-FF0F-4017-9054-81FEA6D06A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404" y="3486150"/>
                <a:ext cx="9044096" cy="158312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D97C4B66-9AA1-4B83-AAA6-F1815621A567}"/>
                  </a:ext>
                </a:extLst>
              </p:cNvPr>
              <p:cNvSpPr/>
              <p:nvPr/>
            </p:nvSpPr>
            <p:spPr>
              <a:xfrm>
                <a:off x="5479880" y="713347"/>
                <a:ext cx="5700278" cy="12379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GB" sz="66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66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acc>
                      <m:r>
                        <a:rPr lang="en-GB" sz="6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6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GB" sz="66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acc>
                        <m:accPr>
                          <m:chr m:val="⃗"/>
                          <m:ctrlPr>
                            <a:rPr lang="en-GB" sz="66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6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6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GB" sz="6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acc>
                      <m:r>
                        <a:rPr lang="en-GB" sz="6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66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acc>
                        <m:accPr>
                          <m:chr m:val="⃗"/>
                          <m:ctrlPr>
                            <a:rPr lang="en-GB" sz="66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6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6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GB" sz="6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GB" sz="6600" b="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D97C4B66-9AA1-4B83-AAA6-F1815621A5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9880" y="713347"/>
                <a:ext cx="5700278" cy="123796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2A777D8-73D6-43E9-8E9F-28C2C8770351}"/>
                  </a:ext>
                </a:extLst>
              </p:cNvPr>
              <p:cNvSpPr/>
              <p:nvPr/>
            </p:nvSpPr>
            <p:spPr>
              <a:xfrm>
                <a:off x="5844698" y="1826717"/>
                <a:ext cx="4686539" cy="15022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sz="6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𝑑</m:t>
                        </m:r>
                        <m:acc>
                          <m:accPr>
                            <m:chr m:val="⃗"/>
                            <m:ctrlPr>
                              <a:rPr lang="en-GB" sz="6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GB" sz="60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60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GB" sz="60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acc>
                      </m:num>
                      <m:den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60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r>
                      <a:rPr lang="en-GB" sz="6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6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𝑑</m:t>
                        </m:r>
                        <m:acc>
                          <m:accPr>
                            <m:chr m:val="⃗"/>
                            <m:ctrlPr>
                              <a:rPr lang="en-GB" sz="6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GB" sz="60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60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GB" sz="60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</m:e>
                        </m:acc>
                      </m:num>
                      <m:den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60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r>
                      <a:rPr lang="en-GB" sz="6000" b="0" i="1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⃗"/>
                        <m:ctrlPr>
                          <a:rPr lang="en-GB" sz="6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6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acc>
                  </m:oMath>
                </a14:m>
                <a:r>
                  <a:rPr lang="en-GB" sz="6000" b="0" dirty="0">
                    <a:solidFill>
                      <a:srgbClr val="7030A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2A777D8-73D6-43E9-8E9F-28C2C87703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4698" y="1826717"/>
                <a:ext cx="4686539" cy="150220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68038111-602D-430B-AB3F-383C888F50C5}"/>
                  </a:ext>
                </a:extLst>
              </p:cNvPr>
              <p:cNvSpPr/>
              <p:nvPr/>
            </p:nvSpPr>
            <p:spPr>
              <a:xfrm>
                <a:off x="1407156" y="5325465"/>
                <a:ext cx="3405296" cy="153253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sz="6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6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60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GB" sz="6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d>
                          <m:dPr>
                            <m:ctrlPr>
                              <a:rPr lang="en-GB" sz="6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60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GB" sz="6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num>
                      <m:den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GB" sz="6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60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p>
                            <m:r>
                              <a:rPr lang="en-GB" sz="6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GB" sz="6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6000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GB" sz="6000" b="0" dirty="0">
                    <a:solidFill>
                      <a:srgbClr val="7030A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68038111-602D-430B-AB3F-383C888F50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7156" y="5325465"/>
                <a:ext cx="3405296" cy="153253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8E522A99-B955-4BF7-907E-E3A7C2EE43F8}"/>
                  </a:ext>
                </a:extLst>
              </p:cNvPr>
              <p:cNvSpPr/>
              <p:nvPr/>
            </p:nvSpPr>
            <p:spPr>
              <a:xfrm>
                <a:off x="5479880" y="5325465"/>
                <a:ext cx="3405296" cy="153253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sz="6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6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60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GB" sz="6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GB" sz="6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num>
                      <m:den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GB" sz="6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60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p>
                            <m:r>
                              <a:rPr lang="en-GB" sz="6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GB" sz="6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6000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GB" sz="6000" b="0" dirty="0">
                    <a:solidFill>
                      <a:srgbClr val="7030A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8E522A99-B955-4BF7-907E-E3A7C2EE43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9880" y="5325465"/>
                <a:ext cx="3405296" cy="153253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9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B1E11AD2-F707-4305-87B7-69A6218EE70F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817200" y="236520"/>
              <a:ext cx="10505520" cy="62294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B1E11AD2-F707-4305-87B7-69A6218EE70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07840" y="227160"/>
                <a:ext cx="10524240" cy="624816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675728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159"/>
    </mc:Choice>
    <mc:Fallback xmlns="">
      <p:transition spd="slow" advTm="451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0" grpId="0"/>
      <p:bldP spid="11" grpId="0"/>
      <p:bldP spid="18" grpId="0" build="p"/>
      <p:bldP spid="2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09A88C98-194A-4657-BAFD-CED90A8307E6}"/>
                  </a:ext>
                </a:extLst>
              </p:cNvPr>
              <p:cNvSpPr/>
              <p:nvPr/>
            </p:nvSpPr>
            <p:spPr>
              <a:xfrm>
                <a:off x="454656" y="158916"/>
                <a:ext cx="3405296" cy="153253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sz="6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6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60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GB" sz="6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d>
                          <m:dPr>
                            <m:ctrlPr>
                              <a:rPr lang="en-GB" sz="6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60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GB" sz="6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num>
                      <m:den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GB" sz="6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60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p>
                            <m:r>
                              <a:rPr lang="en-GB" sz="6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GB" sz="6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6000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GB" sz="6000" b="0" dirty="0">
                    <a:solidFill>
                      <a:srgbClr val="7030A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09A88C98-194A-4657-BAFD-CED90A8307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656" y="158916"/>
                <a:ext cx="3405296" cy="153253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4777B817-9DC1-4640-B9AC-D15317E458BE}"/>
                  </a:ext>
                </a:extLst>
              </p:cNvPr>
              <p:cNvSpPr/>
              <p:nvPr/>
            </p:nvSpPr>
            <p:spPr>
              <a:xfrm>
                <a:off x="1098380" y="1896463"/>
                <a:ext cx="2761572" cy="153253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sz="6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6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60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GB" sz="6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GB" sz="6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num>
                      <m:den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GB" sz="6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60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p>
                            <m:r>
                              <a:rPr lang="en-GB" sz="6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GB" sz="6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6000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GB" sz="6000" b="0" dirty="0">
                    <a:solidFill>
                      <a:srgbClr val="7030A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4777B817-9DC1-4640-B9AC-D15317E458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380" y="1896463"/>
                <a:ext cx="2761572" cy="153253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1EAD5313-D490-4F86-BA64-A7EF12871CFD}"/>
                  </a:ext>
                </a:extLst>
              </p:cNvPr>
              <p:cNvSpPr/>
              <p:nvPr/>
            </p:nvSpPr>
            <p:spPr>
              <a:xfrm>
                <a:off x="5975180" y="2193000"/>
                <a:ext cx="6216820" cy="101566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600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GB" sz="6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60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</m:d>
                      <m:r>
                        <a:rPr lang="en-GB" sz="60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6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600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en-GB" sz="6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  <m:r>
                        <a:rPr lang="en-GB" sz="6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6000" i="1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GB" sz="6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sSup>
                        <m:sSupPr>
                          <m:ctrlPr>
                            <a:rPr lang="en-GB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GB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</m:oMath>
                  </m:oMathPara>
                </a14:m>
                <a:endParaRPr lang="en-GB" sz="6000" b="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1EAD5313-D490-4F86-BA64-A7EF12871C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5180" y="2193000"/>
                <a:ext cx="6216820" cy="101566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D8883ECD-FDEB-41E0-B0D7-F0A85B2F962F}"/>
                  </a:ext>
                </a:extLst>
              </p:cNvPr>
              <p:cNvSpPr/>
              <p:nvPr/>
            </p:nvSpPr>
            <p:spPr>
              <a:xfrm>
                <a:off x="5727530" y="455453"/>
                <a:ext cx="6257464" cy="101566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600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GB" sz="60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d>
                        <m:dPr>
                          <m:ctrlPr>
                            <a:rPr lang="en-GB" sz="6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60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</m:d>
                      <m:r>
                        <a:rPr lang="en-GB" sz="60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6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600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en-GB" sz="6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GB" sz="6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6000" i="1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GB" sz="6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sSup>
                        <m:sSupPr>
                          <m:ctrlPr>
                            <a:rPr lang="en-GB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GB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-GB" sz="6000" b="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D8883ECD-FDEB-41E0-B0D7-F0A85B2F96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7530" y="455453"/>
                <a:ext cx="6257464" cy="101566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086BC2CE-B75F-45EB-A15B-3AEBC7AF48F1}"/>
                  </a:ext>
                </a:extLst>
              </p:cNvPr>
              <p:cNvSpPr/>
              <p:nvPr/>
            </p:nvSpPr>
            <p:spPr>
              <a:xfrm>
                <a:off x="4053287" y="382168"/>
                <a:ext cx="1480907" cy="12003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7200" i="1" smtClean="0">
                          <a:latin typeface="Cambria Math" panose="02040503050406030204" pitchFamily="18" charset="0"/>
                        </a:rPr>
                        <m:t>⇒</m:t>
                      </m:r>
                    </m:oMath>
                  </m:oMathPara>
                </a14:m>
                <a:endParaRPr lang="en-GB" sz="7200" b="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086BC2CE-B75F-45EB-A15B-3AEBC7AF48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3287" y="382168"/>
                <a:ext cx="1480907" cy="120032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9844631F-4CB4-4741-917C-8C11DC65FA92}"/>
                  </a:ext>
                </a:extLst>
              </p:cNvPr>
              <p:cNvSpPr/>
              <p:nvPr/>
            </p:nvSpPr>
            <p:spPr>
              <a:xfrm>
                <a:off x="4053286" y="2100666"/>
                <a:ext cx="1480907" cy="12003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7200" i="1" smtClean="0">
                          <a:latin typeface="Cambria Math" panose="02040503050406030204" pitchFamily="18" charset="0"/>
                        </a:rPr>
                        <m:t>⇒</m:t>
                      </m:r>
                    </m:oMath>
                  </m:oMathPara>
                </a14:m>
                <a:endParaRPr lang="en-GB" sz="7200" b="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9844631F-4CB4-4741-917C-8C11DC65FA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3286" y="2100666"/>
                <a:ext cx="1480907" cy="120032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D110672E-10DC-4C52-B938-60F8B2AE0B4D}"/>
              </a:ext>
            </a:extLst>
          </p:cNvPr>
          <p:cNvGrpSpPr/>
          <p:nvPr/>
        </p:nvGrpSpPr>
        <p:grpSpPr>
          <a:xfrm>
            <a:off x="4707338" y="352334"/>
            <a:ext cx="4729612" cy="5280088"/>
            <a:chOff x="4707338" y="352334"/>
            <a:chExt cx="4729612" cy="5280088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90C4315E-D032-4103-B58E-8F5754CCCF77}"/>
                </a:ext>
              </a:extLst>
            </p:cNvPr>
            <p:cNvSpPr/>
            <p:nvPr/>
          </p:nvSpPr>
          <p:spPr>
            <a:xfrm>
              <a:off x="8389200" y="352334"/>
              <a:ext cx="1047750" cy="2913479"/>
            </a:xfrm>
            <a:prstGeom prst="rect">
              <a:avLst/>
            </a:prstGeom>
            <a:noFill/>
            <a:ln w="571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571CE911-9B8C-422D-BD94-3D4413C6D565}"/>
                    </a:ext>
                  </a:extLst>
                </p:cNvPr>
                <p:cNvSpPr txBox="1"/>
                <p:nvPr/>
              </p:nvSpPr>
              <p:spPr>
                <a:xfrm>
                  <a:off x="4707338" y="3930546"/>
                  <a:ext cx="3441648" cy="1701876"/>
                </a:xfrm>
                <a:prstGeom prst="rect">
                  <a:avLst/>
                </a:prstGeom>
                <a:noFill/>
                <a:ln w="57150">
                  <a:solidFill>
                    <a:srgbClr val="7030A0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GB" sz="4000" dirty="0"/>
                    <a:t>Initial direction</a:t>
                  </a:r>
                </a:p>
                <a:p>
                  <a:pPr algn="ctr"/>
                  <a14:m>
                    <m:oMath xmlns:m="http://schemas.openxmlformats.org/officeDocument/2006/math">
                      <m:f>
                        <m:fPr>
                          <m:ctrlPr>
                            <a:rPr lang="en-GB" sz="4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4000" i="1">
                              <a:latin typeface="Cambria Math" panose="02040503050406030204" pitchFamily="18" charset="0"/>
                            </a:rPr>
                            <m:t>𝑑</m:t>
                          </m:r>
                          <m:acc>
                            <m:accPr>
                              <m:chr m:val="⃗"/>
                              <m:ctrlPr>
                                <a:rPr lang="en-GB" sz="4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4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</m:acc>
                        </m:num>
                        <m:den>
                          <m:r>
                            <a:rPr lang="en-GB" sz="40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GB" sz="40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  <m:d>
                        <m:dPr>
                          <m:ctrlPr>
                            <a:rPr lang="en-GB" sz="40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000" i="1" dirty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GB" sz="4000" i="1" dirty="0"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</m:d>
                    </m:oMath>
                  </a14:m>
                  <a:r>
                    <a:rPr lang="en-CA" sz="4000" dirty="0"/>
                    <a:t> </a:t>
                  </a:r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571CE911-9B8C-422D-BD94-3D4413C6D56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07338" y="3930546"/>
                  <a:ext cx="3441648" cy="1701876"/>
                </a:xfrm>
                <a:prstGeom prst="rect">
                  <a:avLst/>
                </a:prstGeom>
                <a:blipFill>
                  <a:blip r:embed="rId9"/>
                  <a:stretch>
                    <a:fillRect l="-3310" t="-4861" r="-3136"/>
                  </a:stretch>
                </a:blipFill>
                <a:ln w="57150">
                  <a:solidFill>
                    <a:srgbClr val="7030A0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29A98BFD-DD29-4559-82B5-C19E5E394ABE}"/>
                </a:ext>
              </a:extLst>
            </p:cNvPr>
            <p:cNvCxnSpPr>
              <a:stCxn id="22" idx="0"/>
              <a:endCxn id="20" idx="2"/>
            </p:cNvCxnSpPr>
            <p:nvPr/>
          </p:nvCxnSpPr>
          <p:spPr>
            <a:xfrm flipV="1">
              <a:off x="6428162" y="3265813"/>
              <a:ext cx="2484913" cy="664733"/>
            </a:xfrm>
            <a:prstGeom prst="line">
              <a:avLst/>
            </a:prstGeom>
            <a:ln w="571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1721A25E-DDB9-4A70-9B44-18E3452FBD32}"/>
              </a:ext>
            </a:extLst>
          </p:cNvPr>
          <p:cNvGrpSpPr/>
          <p:nvPr/>
        </p:nvGrpSpPr>
        <p:grpSpPr>
          <a:xfrm>
            <a:off x="8637406" y="387516"/>
            <a:ext cx="3268844" cy="5037542"/>
            <a:chOff x="8637406" y="387516"/>
            <a:chExt cx="3268844" cy="5037542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F235299-7CD9-430F-BC6F-D450FD416C0B}"/>
                </a:ext>
              </a:extLst>
            </p:cNvPr>
            <p:cNvSpPr/>
            <p:nvPr/>
          </p:nvSpPr>
          <p:spPr>
            <a:xfrm>
              <a:off x="10858500" y="387516"/>
              <a:ext cx="1047750" cy="2913479"/>
            </a:xfrm>
            <a:prstGeom prst="rect">
              <a:avLst/>
            </a:prstGeom>
            <a:noFill/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84207BEC-81EC-4AEE-B2B5-1CEF603E34D3}"/>
                    </a:ext>
                  </a:extLst>
                </p:cNvPr>
                <p:cNvSpPr txBox="1"/>
                <p:nvPr/>
              </p:nvSpPr>
              <p:spPr>
                <a:xfrm>
                  <a:off x="8637406" y="4022879"/>
                  <a:ext cx="3268844" cy="1402179"/>
                </a:xfrm>
                <a:prstGeom prst="rect">
                  <a:avLst/>
                </a:prstGeom>
                <a:noFill/>
                <a:ln w="57150">
                  <a:solidFill>
                    <a:srgbClr val="00B050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GB" sz="4000" dirty="0"/>
                    <a:t>Initial position 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GB" sz="40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40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</m:acc>
                        <m:d>
                          <m:dPr>
                            <m:ctrlPr>
                              <a:rPr lang="en-GB" sz="40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4000" i="1" dirty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  <m:r>
                              <a:rPr lang="en-GB" sz="4000" i="1" dirty="0">
                                <a:latin typeface="Cambria Math" panose="02040503050406030204" pitchFamily="18" charset="0"/>
                              </a:rPr>
                              <m:t>=0</m:t>
                            </m:r>
                          </m:e>
                        </m:d>
                      </m:oMath>
                    </m:oMathPara>
                  </a14:m>
                  <a:endParaRPr lang="en-CA" sz="4000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84207BEC-81EC-4AEE-B2B5-1CEF603E34D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37406" y="4022879"/>
                  <a:ext cx="3268844" cy="1402179"/>
                </a:xfrm>
                <a:prstGeom prst="rect">
                  <a:avLst/>
                </a:prstGeom>
                <a:blipFill>
                  <a:blip r:embed="rId10"/>
                  <a:stretch>
                    <a:fillRect l="-5505" t="-5858" r="-4954"/>
                  </a:stretch>
                </a:blipFill>
                <a:ln w="57150">
                  <a:solidFill>
                    <a:srgbClr val="00B050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89B1585-D5E0-475C-BB29-05446C2BE0D8}"/>
                </a:ext>
              </a:extLst>
            </p:cNvPr>
            <p:cNvCxnSpPr>
              <a:cxnSpLocks/>
              <a:stCxn id="21" idx="0"/>
              <a:endCxn id="19" idx="2"/>
            </p:cNvCxnSpPr>
            <p:nvPr/>
          </p:nvCxnSpPr>
          <p:spPr>
            <a:xfrm flipV="1">
              <a:off x="10271828" y="3300995"/>
              <a:ext cx="1110547" cy="721884"/>
            </a:xfrm>
            <a:prstGeom prst="line">
              <a:avLst/>
            </a:prstGeom>
            <a:ln w="571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1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8BB504EE-5B17-4115-816E-15BE292B2FCD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8388720" y="1281960"/>
              <a:ext cx="3117600" cy="19278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8BB504EE-5B17-4115-816E-15BE292B2FC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379360" y="1272600"/>
                <a:ext cx="3136320" cy="194652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270395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047"/>
    </mc:Choice>
    <mc:Fallback xmlns="">
      <p:transition spd="slow" advTm="310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6" grpId="0"/>
      <p:bldP spid="17" grpId="0"/>
      <p:bldP spid="1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6EAD4C11-1D8B-4209-AFBD-BBCF7A8FEB4E}"/>
                  </a:ext>
                </a:extLst>
              </p:cNvPr>
              <p:cNvSpPr/>
              <p:nvPr/>
            </p:nvSpPr>
            <p:spPr>
              <a:xfrm>
                <a:off x="924034" y="1846321"/>
                <a:ext cx="4731935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480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GB" sz="4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8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</m:d>
                      <m:r>
                        <a:rPr lang="en-GB" sz="48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4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480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en-GB" sz="4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  <m:r>
                        <a:rPr lang="en-GB" sz="4800" i="1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GB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GB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GB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</m:oMath>
                  </m:oMathPara>
                </a14:m>
                <a:endParaRPr lang="en-GB" sz="4800" b="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6EAD4C11-1D8B-4209-AFBD-BBCF7A8FEB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4034" y="1846321"/>
                <a:ext cx="4731935" cy="8309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C4B499AD-A93C-4853-8AFE-73B5B698C7D9}"/>
                  </a:ext>
                </a:extLst>
              </p:cNvPr>
              <p:cNvSpPr/>
              <p:nvPr/>
            </p:nvSpPr>
            <p:spPr>
              <a:xfrm>
                <a:off x="733534" y="1023174"/>
                <a:ext cx="4905266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480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GB" sz="48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d>
                        <m:dPr>
                          <m:ctrlPr>
                            <a:rPr lang="en-GB" sz="4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8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</m:d>
                      <m:r>
                        <a:rPr lang="en-GB" sz="48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4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480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en-GB" sz="4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GB" sz="4800" i="1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GB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GB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GB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-GB" sz="4800" b="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C4B499AD-A93C-4853-8AFE-73B5B698C7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534" y="1023174"/>
                <a:ext cx="4905266" cy="83099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75E9B25C-FBE3-45F9-9E6A-AA9CB710BFE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120" t="5535" r="59662" b="6728"/>
          <a:stretch/>
        </p:blipFill>
        <p:spPr>
          <a:xfrm>
            <a:off x="6934200" y="357261"/>
            <a:ext cx="5067300" cy="61531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5D6DF518-A3B2-439F-9D16-6663AB69C49E}"/>
                  </a:ext>
                </a:extLst>
              </p:cNvPr>
              <p:cNvSpPr/>
              <p:nvPr/>
            </p:nvSpPr>
            <p:spPr>
              <a:xfrm>
                <a:off x="0" y="32856"/>
                <a:ext cx="6990440" cy="9601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GB" sz="50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5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acc>
                      <m:d>
                        <m:dPr>
                          <m:ctrlPr>
                            <a:rPr lang="en-GB" sz="5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50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</m:d>
                      <m:r>
                        <a:rPr lang="en-GB" sz="5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5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GB" sz="5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d>
                        <m:dPr>
                          <m:ctrlPr>
                            <a:rPr lang="en-GB" sz="5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50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</m:d>
                      <m:acc>
                        <m:accPr>
                          <m:chr m:val="⃗"/>
                          <m:ctrlPr>
                            <a:rPr lang="en-GB" sz="5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5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5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GB" sz="5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acc>
                      <m:r>
                        <a:rPr lang="en-GB" sz="5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5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GB" sz="5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50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</m:d>
                      <m:acc>
                        <m:accPr>
                          <m:chr m:val="⃗"/>
                          <m:ctrlPr>
                            <a:rPr lang="en-GB" sz="5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5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5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GB" sz="5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GB" sz="5000" b="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5D6DF518-A3B2-439F-9D16-6663AB69C4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2856"/>
                <a:ext cx="6990440" cy="9601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BB2883E-0480-480F-81FE-8453C88AFD05}"/>
                  </a:ext>
                </a:extLst>
              </p:cNvPr>
              <p:cNvSpPr/>
              <p:nvPr/>
            </p:nvSpPr>
            <p:spPr>
              <a:xfrm>
                <a:off x="381000" y="2977885"/>
                <a:ext cx="4731934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4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GB" sz="4800" b="0" i="1" smtClean="0">
                          <a:latin typeface="Cambria Math" panose="02040503050406030204" pitchFamily="18" charset="0"/>
                        </a:rPr>
                        <m:t>=−1, </m:t>
                      </m:r>
                      <m:sSup>
                        <m:sSupPr>
                          <m:ctrlPr>
                            <a:rPr lang="en-GB" sz="4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4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GB" sz="4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  <m:r>
                        <a:rPr lang="en-GB" sz="4800" b="0" i="1" smtClean="0"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GB" sz="4800" b="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BB2883E-0480-480F-81FE-8453C88AFD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2977885"/>
                <a:ext cx="4731934" cy="83099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FF33C7F3-2EF2-45A9-BF39-A3C613EDF85D}"/>
                  </a:ext>
                </a:extLst>
              </p:cNvPr>
              <p:cNvSpPr/>
              <p:nvPr/>
            </p:nvSpPr>
            <p:spPr>
              <a:xfrm>
                <a:off x="333320" y="3737879"/>
                <a:ext cx="4731933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4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GB" sz="4800" b="0" i="1" smtClean="0">
                          <a:latin typeface="Cambria Math" panose="02040503050406030204" pitchFamily="18" charset="0"/>
                        </a:rPr>
                        <m:t>=   2, </m:t>
                      </m:r>
                      <m:sSup>
                        <m:sSupPr>
                          <m:ctrlPr>
                            <a:rPr lang="en-GB" sz="4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en-GB" sz="4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  <m:r>
                        <a:rPr lang="en-GB" sz="48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GB" sz="4800" b="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FF33C7F3-2EF2-45A9-BF39-A3C613EDF8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320" y="3737879"/>
                <a:ext cx="4731933" cy="83099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35F23D5-6E90-49B3-94ED-20C6A0DC7C16}"/>
              </a:ext>
            </a:extLst>
          </p:cNvPr>
          <p:cNvCxnSpPr>
            <a:cxnSpLocks/>
          </p:cNvCxnSpPr>
          <p:nvPr/>
        </p:nvCxnSpPr>
        <p:spPr>
          <a:xfrm flipV="1">
            <a:off x="8426452" y="441185"/>
            <a:ext cx="3001952" cy="6150115"/>
          </a:xfrm>
          <a:prstGeom prst="straightConnector1">
            <a:avLst/>
          </a:prstGeom>
          <a:ln w="114300">
            <a:solidFill>
              <a:srgbClr val="00B0F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D0FDAC5-9917-4E42-B5D9-918F3591A401}"/>
              </a:ext>
            </a:extLst>
          </p:cNvPr>
          <p:cNvGrpSpPr/>
          <p:nvPr/>
        </p:nvGrpSpPr>
        <p:grpSpPr>
          <a:xfrm>
            <a:off x="7374728" y="14910"/>
            <a:ext cx="4398173" cy="6576390"/>
            <a:chOff x="7374728" y="91110"/>
            <a:chExt cx="4398173" cy="6576390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7A467EBC-D3C7-41CF-8912-A7A6677DE3F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47029" y="521384"/>
              <a:ext cx="0" cy="6146116"/>
            </a:xfrm>
            <a:prstGeom prst="straightConnector1">
              <a:avLst/>
            </a:prstGeom>
            <a:ln w="76200">
              <a:solidFill>
                <a:srgbClr val="00206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A5D8CB5A-4FA0-4CB8-925D-13A5947C5B78}"/>
                    </a:ext>
                  </a:extLst>
                </p:cNvPr>
                <p:cNvSpPr txBox="1"/>
                <p:nvPr/>
              </p:nvSpPr>
              <p:spPr>
                <a:xfrm>
                  <a:off x="11184791" y="2798000"/>
                  <a:ext cx="588110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CA" sz="40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A5D8CB5A-4FA0-4CB8-925D-13A5947C5B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84791" y="2798000"/>
                  <a:ext cx="588110" cy="707886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E168252B-A892-468D-A364-BEA24D5562ED}"/>
                    </a:ext>
                  </a:extLst>
                </p:cNvPr>
                <p:cNvSpPr txBox="1"/>
                <p:nvPr/>
              </p:nvSpPr>
              <p:spPr>
                <a:xfrm>
                  <a:off x="7613810" y="91110"/>
                  <a:ext cx="750205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sz="4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oMath>
                    </m:oMathPara>
                  </a14:m>
                  <a:endParaRPr lang="en-CA" sz="4000" dirty="0">
                    <a:solidFill>
                      <a:schemeClr val="accent6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E168252B-A892-468D-A364-BEA24D5562E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13810" y="91110"/>
                  <a:ext cx="750205" cy="707886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C77AB2AE-E0B7-4D85-BC67-6D4FD3B36C8C}"/>
                </a:ext>
              </a:extLst>
            </p:cNvPr>
            <p:cNvCxnSpPr>
              <a:cxnSpLocks/>
            </p:cNvCxnSpPr>
            <p:nvPr/>
          </p:nvCxnSpPr>
          <p:spPr>
            <a:xfrm>
              <a:off x="7374728" y="3534886"/>
              <a:ext cx="4194972" cy="0"/>
            </a:xfrm>
            <a:prstGeom prst="straightConnector1">
              <a:avLst/>
            </a:prstGeom>
            <a:ln w="76200">
              <a:solidFill>
                <a:srgbClr val="00206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2F03F04A-3F3E-4EEA-BEB1-48C7D6DDA0F2}"/>
              </a:ext>
            </a:extLst>
          </p:cNvPr>
          <p:cNvGrpSpPr/>
          <p:nvPr/>
        </p:nvGrpSpPr>
        <p:grpSpPr>
          <a:xfrm>
            <a:off x="9448800" y="2476500"/>
            <a:ext cx="2689342" cy="1951392"/>
            <a:chOff x="9448800" y="2476500"/>
            <a:chExt cx="2689342" cy="1951392"/>
          </a:xfrm>
        </p:grpSpPr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B984D169-36FB-4C25-AA24-B6783AD0D46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448800" y="2476500"/>
              <a:ext cx="952500" cy="1951392"/>
            </a:xfrm>
            <a:prstGeom prst="straightConnector1">
              <a:avLst/>
            </a:prstGeom>
            <a:ln w="114300">
              <a:solidFill>
                <a:srgbClr val="3E1B5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99123F4F-C31B-4442-85CA-A01C3DF46E2D}"/>
                    </a:ext>
                  </a:extLst>
                </p:cNvPr>
                <p:cNvSpPr/>
                <p:nvPr/>
              </p:nvSpPr>
              <p:spPr>
                <a:xfrm>
                  <a:off x="9868353" y="3432599"/>
                  <a:ext cx="2269789" cy="98700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f>
                        <m:fPr>
                          <m:ctrlPr>
                            <a:rPr lang="en-GB" sz="3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600" i="1">
                              <a:latin typeface="Cambria Math" panose="02040503050406030204" pitchFamily="18" charset="0"/>
                            </a:rPr>
                            <m:t>𝑑</m:t>
                          </m:r>
                          <m:acc>
                            <m:accPr>
                              <m:chr m:val="⃗"/>
                              <m:ctrlPr>
                                <a:rPr lang="en-GB" sz="36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36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</m:acc>
                        </m:num>
                        <m:den>
                          <m:r>
                            <a:rPr lang="en-GB" sz="36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GB" sz="36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  <m:d>
                        <m:dPr>
                          <m:ctrlPr>
                            <a:rPr lang="en-GB" sz="36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600" i="1" dirty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GB" sz="3600" i="1" dirty="0"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</m:d>
                    </m:oMath>
                  </a14:m>
                  <a:r>
                    <a:rPr lang="en-CA" sz="3600" dirty="0"/>
                    <a:t> </a:t>
                  </a:r>
                </a:p>
              </p:txBody>
            </p:sp>
          </mc:Choice>
          <mc:Fallback xmlns=""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99123F4F-C31B-4442-85CA-A01C3DF46E2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68353" y="3432599"/>
                  <a:ext cx="2269789" cy="987001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B74D7EB3-0CF1-4BDC-8268-992346955EFF}"/>
              </a:ext>
            </a:extLst>
          </p:cNvPr>
          <p:cNvGrpSpPr/>
          <p:nvPr/>
        </p:nvGrpSpPr>
        <p:grpSpPr>
          <a:xfrm>
            <a:off x="7478724" y="3458686"/>
            <a:ext cx="2027478" cy="1525863"/>
            <a:chOff x="7478724" y="3458686"/>
            <a:chExt cx="2027478" cy="1525863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B29D0A6D-B8CA-4BB7-A06F-BC55E7C48D3F}"/>
                </a:ext>
              </a:extLst>
            </p:cNvPr>
            <p:cNvCxnSpPr>
              <a:cxnSpLocks/>
            </p:cNvCxnSpPr>
            <p:nvPr/>
          </p:nvCxnSpPr>
          <p:spPr>
            <a:xfrm>
              <a:off x="7547029" y="3458686"/>
              <a:ext cx="1920821" cy="960914"/>
            </a:xfrm>
            <a:prstGeom prst="straightConnector1">
              <a:avLst/>
            </a:prstGeom>
            <a:ln w="1143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1676ED2C-898D-4737-80C2-4F40EBA98CB5}"/>
                    </a:ext>
                  </a:extLst>
                </p:cNvPr>
                <p:cNvSpPr/>
                <p:nvPr/>
              </p:nvSpPr>
              <p:spPr>
                <a:xfrm>
                  <a:off x="7478724" y="4267301"/>
                  <a:ext cx="2027478" cy="71724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GB" sz="36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36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</m:acc>
                        <m:d>
                          <m:dPr>
                            <m:ctrlPr>
                              <a:rPr lang="en-GB" sz="36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3600" i="1" dirty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  <m:r>
                              <a:rPr lang="en-GB" sz="3600" i="1" dirty="0">
                                <a:latin typeface="Cambria Math" panose="02040503050406030204" pitchFamily="18" charset="0"/>
                              </a:rPr>
                              <m:t>=0</m:t>
                            </m:r>
                          </m:e>
                        </m:d>
                      </m:oMath>
                    </m:oMathPara>
                  </a14:m>
                  <a:endParaRPr lang="en-CA" sz="3600" dirty="0"/>
                </a:p>
              </p:txBody>
            </p:sp>
          </mc:Choice>
          <mc:Fallback xmlns=""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1676ED2C-898D-4737-80C2-4F40EBA98CB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78724" y="4267301"/>
                  <a:ext cx="2027478" cy="717248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2ABCDF12-F5C3-4121-82E3-153A120878BB}"/>
                  </a:ext>
                </a:extLst>
              </p:cNvPr>
              <p:cNvSpPr/>
              <p:nvPr/>
            </p:nvSpPr>
            <p:spPr>
              <a:xfrm>
                <a:off x="190500" y="4800057"/>
                <a:ext cx="7079951" cy="186063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GB" sz="54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5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acc>
                      <m:d>
                        <m:dPr>
                          <m:ctrlPr>
                            <a:rPr lang="en-GB" sz="5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54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</m:d>
                      <m:r>
                        <a:rPr lang="en-GB" sz="5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5400" b="0" i="1" smtClean="0">
                          <a:latin typeface="Cambria Math" panose="02040503050406030204" pitchFamily="18" charset="0"/>
                        </a:rPr>
                        <m:t>    </m:t>
                      </m:r>
                      <m:d>
                        <m:dPr>
                          <m:ctrlPr>
                            <a:rPr lang="en-GB" sz="5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5400" i="1">
                              <a:latin typeface="Cambria Math" panose="02040503050406030204" pitchFamily="18" charset="0"/>
                            </a:rPr>
                            <m:t>−1</m:t>
                          </m:r>
                          <m:acc>
                            <m:accPr>
                              <m:chr m:val="⃗"/>
                              <m:ctrlPr>
                                <a:rPr lang="en-GB" sz="5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5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5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sz="5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  <m:r>
                            <a:rPr lang="en-GB" sz="5400" i="1">
                              <a:latin typeface="Cambria Math" panose="02040503050406030204" pitchFamily="18" charset="0"/>
                            </a:rPr>
                            <m:t>+2</m:t>
                          </m:r>
                          <m:acc>
                            <m:accPr>
                              <m:chr m:val="⃗"/>
                              <m:ctrlPr>
                                <a:rPr lang="en-GB" sz="5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5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5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sz="5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acc>
                        </m:e>
                      </m:d>
                    </m:oMath>
                  </m:oMathPara>
                </a14:m>
                <a:endParaRPr lang="en-GB" sz="5400" i="1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5400" b="0" i="1" smtClean="0">
                          <a:latin typeface="Cambria Math" panose="02040503050406030204" pitchFamily="18" charset="0"/>
                        </a:rPr>
                        <m:t>            </m:t>
                      </m:r>
                      <m:r>
                        <a:rPr lang="en-GB" sz="5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5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5400" i="1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d>
                        <m:dPr>
                          <m:ctrlPr>
                            <a:rPr lang="en-GB" sz="5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5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a:rPr lang="en-GB" sz="5400" i="1">
                              <a:latin typeface="Cambria Math" panose="02040503050406030204" pitchFamily="18" charset="0"/>
                            </a:rPr>
                            <m:t>2</m:t>
                          </m:r>
                          <m:acc>
                            <m:accPr>
                              <m:chr m:val="⃗"/>
                              <m:ctrlPr>
                                <a:rPr lang="en-GB" sz="5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5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5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sz="5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  <m:r>
                            <a:rPr lang="en-GB" sz="54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  <m:acc>
                            <m:accPr>
                              <m:chr m:val="⃗"/>
                              <m:ctrlPr>
                                <a:rPr lang="en-GB" sz="5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5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5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sz="5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acc>
                        </m:e>
                      </m:d>
                    </m:oMath>
                  </m:oMathPara>
                </a14:m>
                <a:endParaRPr lang="en-GB" sz="5400" b="0" i="1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2ABCDF12-F5C3-4121-82E3-153A120878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500" y="4800057"/>
                <a:ext cx="7079951" cy="1860638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D275E468-F4C9-40D9-A131-679BD735CAB2}"/>
                  </a:ext>
                </a:extLst>
              </p14:cNvPr>
              <p14:cNvContentPartPr/>
              <p14:nvPr/>
            </p14:nvContentPartPr>
            <p14:xfrm>
              <a:off x="3214800" y="2277000"/>
              <a:ext cx="360" cy="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D275E468-F4C9-40D9-A131-679BD735CAB2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3205440" y="2267640"/>
                <a:ext cx="19080" cy="1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7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81458B0D-E01A-417D-966C-89E8815D0C50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919960" y="1262520"/>
              <a:ext cx="7836120" cy="552024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81458B0D-E01A-417D-966C-89E8815D0C5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910600" y="1253160"/>
                <a:ext cx="7854840" cy="553896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4172716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198"/>
    </mc:Choice>
    <mc:Fallback xmlns="">
      <p:transition spd="slow" advTm="541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14" grpId="0"/>
      <p:bldP spid="15" grpId="0"/>
      <p:bldP spid="2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413BA815-227E-4A3B-9897-9092179AF4C5}"/>
              </a:ext>
            </a:extLst>
          </p:cNvPr>
          <p:cNvGrpSpPr/>
          <p:nvPr/>
        </p:nvGrpSpPr>
        <p:grpSpPr>
          <a:xfrm>
            <a:off x="7976264" y="1959257"/>
            <a:ext cx="3643538" cy="3730025"/>
            <a:chOff x="8141970" y="4629150"/>
            <a:chExt cx="1257300" cy="1287145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E8A8DF86-40FE-465C-834F-E2C4A6170FE1}"/>
                </a:ext>
              </a:extLst>
            </p:cNvPr>
            <p:cNvGrpSpPr/>
            <p:nvPr/>
          </p:nvGrpSpPr>
          <p:grpSpPr>
            <a:xfrm>
              <a:off x="8290560" y="4930140"/>
              <a:ext cx="584200" cy="939800"/>
              <a:chOff x="9182100" y="4991100"/>
              <a:chExt cx="584200" cy="939800"/>
            </a:xfrm>
            <a:scene3d>
              <a:camera prst="perspectiveHeroicExtremeRightFacing">
                <a:rot lat="500687" lon="19229521" rev="131117"/>
              </a:camera>
              <a:lightRig rig="threePt" dir="t"/>
            </a:scene3d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9BEE6BBB-60B0-4D79-B5B4-D8068210A6CA}"/>
                  </a:ext>
                </a:extLst>
              </p:cNvPr>
              <p:cNvSpPr/>
              <p:nvPr/>
            </p:nvSpPr>
            <p:spPr>
              <a:xfrm>
                <a:off x="9182100" y="4991100"/>
                <a:ext cx="584200" cy="939800"/>
              </a:xfrm>
              <a:prstGeom prst="rect">
                <a:avLst/>
              </a:prstGeom>
              <a:solidFill>
                <a:srgbClr val="002060"/>
              </a:solidFill>
              <a:ln w="38100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>
                  <a:solidFill>
                    <a:schemeClr val="accent5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68704E6A-85B6-45B7-B916-67401E355160}"/>
                  </a:ext>
                </a:extLst>
              </p:cNvPr>
              <p:cNvSpPr/>
              <p:nvPr/>
            </p:nvSpPr>
            <p:spPr>
              <a:xfrm>
                <a:off x="9238967" y="5057774"/>
                <a:ext cx="473676" cy="76200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166926F-0172-4E74-A92F-3B09CD1E3E24}"/>
                </a:ext>
              </a:extLst>
            </p:cNvPr>
            <p:cNvGrpSpPr/>
            <p:nvPr/>
          </p:nvGrpSpPr>
          <p:grpSpPr>
            <a:xfrm>
              <a:off x="8317865" y="4951095"/>
              <a:ext cx="584200" cy="939800"/>
              <a:chOff x="8317865" y="4951095"/>
              <a:chExt cx="584200" cy="939800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867B83EE-A3A5-4E1F-88B0-5EE0DCB09764}"/>
                  </a:ext>
                </a:extLst>
              </p:cNvPr>
              <p:cNvSpPr/>
              <p:nvPr/>
            </p:nvSpPr>
            <p:spPr>
              <a:xfrm>
                <a:off x="8317865" y="4951095"/>
                <a:ext cx="584200" cy="939800"/>
              </a:xfrm>
              <a:prstGeom prst="rect">
                <a:avLst/>
              </a:prstGeom>
              <a:solidFill>
                <a:srgbClr val="002060"/>
              </a:solidFill>
              <a:ln w="38100">
                <a:solidFill>
                  <a:srgbClr val="002060"/>
                </a:solidFill>
              </a:ln>
              <a:scene3d>
                <a:camera prst="perspectiveHeroicExtremeRightFacing">
                  <a:rot lat="500687" lon="19229521" rev="131117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>
                  <a:solidFill>
                    <a:schemeClr val="accent5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0A98AC4A-35F7-44C2-A24B-DB796293AC87}"/>
                  </a:ext>
                </a:extLst>
              </p:cNvPr>
              <p:cNvSpPr/>
              <p:nvPr/>
            </p:nvSpPr>
            <p:spPr>
              <a:xfrm>
                <a:off x="8374732" y="5017769"/>
                <a:ext cx="473676" cy="76200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  <a:scene3d>
                <a:camera prst="perspectiveHeroicExtremeRightFacing">
                  <a:rot lat="500687" lon="19229521" rev="131117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943B2F65-12EF-4FFD-98D9-17AF426ACAC8}"/>
                </a:ext>
              </a:extLst>
            </p:cNvPr>
            <p:cNvGrpSpPr/>
            <p:nvPr/>
          </p:nvGrpSpPr>
          <p:grpSpPr>
            <a:xfrm>
              <a:off x="8343265" y="4976495"/>
              <a:ext cx="584200" cy="939800"/>
              <a:chOff x="8317865" y="4951095"/>
              <a:chExt cx="584200" cy="939800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C28AB0CE-FEA2-4B03-81E0-8ACA58F3B567}"/>
                  </a:ext>
                </a:extLst>
              </p:cNvPr>
              <p:cNvSpPr/>
              <p:nvPr/>
            </p:nvSpPr>
            <p:spPr>
              <a:xfrm>
                <a:off x="8317865" y="4951095"/>
                <a:ext cx="584200" cy="93980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38100">
                <a:solidFill>
                  <a:srgbClr val="002060"/>
                </a:solidFill>
              </a:ln>
              <a:scene3d>
                <a:camera prst="perspectiveHeroicExtremeRightFacing">
                  <a:rot lat="500687" lon="19229521" rev="131117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>
                  <a:solidFill>
                    <a:schemeClr val="accent5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6CAB8CE9-9AFD-41B7-8E67-B070DA678DEA}"/>
                  </a:ext>
                </a:extLst>
              </p:cNvPr>
              <p:cNvSpPr/>
              <p:nvPr/>
            </p:nvSpPr>
            <p:spPr>
              <a:xfrm>
                <a:off x="8374732" y="5017769"/>
                <a:ext cx="473676" cy="76200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  <a:scene3d>
                <a:camera prst="perspectiveHeroicExtremeRightFacing">
                  <a:rot lat="500687" lon="19229521" rev="131117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7E9FE3A8-CD91-477F-8E61-1DD0611B7E71}"/>
                </a:ext>
              </a:extLst>
            </p:cNvPr>
            <p:cNvGrpSpPr/>
            <p:nvPr/>
          </p:nvGrpSpPr>
          <p:grpSpPr>
            <a:xfrm>
              <a:off x="8141970" y="4629150"/>
              <a:ext cx="1257300" cy="1092200"/>
              <a:chOff x="8084820" y="4603750"/>
              <a:chExt cx="1257300" cy="1092200"/>
            </a:xfrm>
          </p:grpSpPr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3E6EED77-B6FE-45F8-996C-18DA4CF079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580119" y="5275536"/>
                <a:ext cx="762001" cy="420414"/>
              </a:xfrm>
              <a:prstGeom prst="straightConnector1">
                <a:avLst/>
              </a:prstGeom>
              <a:ln w="762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B860448A-34CB-423F-B282-A82E3844235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592820" y="4603750"/>
                <a:ext cx="431800" cy="722585"/>
              </a:xfrm>
              <a:prstGeom prst="straightConnector1">
                <a:avLst/>
              </a:prstGeom>
              <a:ln w="7620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D8997C9E-FAB8-4176-8C0D-D1443388E56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084820" y="5288235"/>
                <a:ext cx="546100" cy="141014"/>
              </a:xfrm>
              <a:prstGeom prst="straightConnector1">
                <a:avLst/>
              </a:prstGeom>
              <a:ln w="7620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194D3D1-0027-44CA-B635-1884AD44AAE8}"/>
                  </a:ext>
                </a:extLst>
              </p:cNvPr>
              <p:cNvSpPr txBox="1"/>
              <p:nvPr/>
            </p:nvSpPr>
            <p:spPr>
              <a:xfrm>
                <a:off x="353960" y="354167"/>
                <a:ext cx="10972801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4800" b="1" dirty="0"/>
                  <a:t>Inertial reference frame </a:t>
                </a:r>
                <a14:m>
                  <m:oMath xmlns:m="http://schemas.openxmlformats.org/officeDocument/2006/math"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CA" sz="4800" dirty="0"/>
                  <a:t> measures </a:t>
                </a:r>
                <a:r>
                  <a:rPr lang="en-CA" sz="4800" u="sng" dirty="0">
                    <a:solidFill>
                      <a:srgbClr val="FF0000"/>
                    </a:solidFill>
                  </a:rPr>
                  <a:t>zero acceleration</a:t>
                </a:r>
                <a:r>
                  <a:rPr lang="en-CA" sz="4800" dirty="0"/>
                  <a:t> on an accelerometer they are carrying with them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194D3D1-0027-44CA-B635-1884AD44AA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960" y="354167"/>
                <a:ext cx="10972801" cy="2308324"/>
              </a:xfrm>
              <a:prstGeom prst="rect">
                <a:avLst/>
              </a:prstGeom>
              <a:blipFill>
                <a:blip r:embed="rId3"/>
                <a:stretch>
                  <a:fillRect l="-2500" t="-5805" r="-722" b="-1319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151C4FA-F1CF-4627-B193-C62A4B0EC903}"/>
                  </a:ext>
                </a:extLst>
              </p:cNvPr>
              <p:cNvSpPr txBox="1"/>
              <p:nvPr/>
            </p:nvSpPr>
            <p:spPr>
              <a:xfrm>
                <a:off x="467086" y="3246626"/>
                <a:ext cx="7371127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4800" u="sng" dirty="0"/>
                  <a:t>Proper acceleration </a:t>
                </a:r>
                <a14:m>
                  <m:oMath xmlns:m="http://schemas.openxmlformats.org/officeDocument/2006/math">
                    <m:r>
                      <a:rPr lang="en-GB" sz="4800" b="0" i="1" u="sng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CA" sz="4800" dirty="0"/>
                  <a:t> =</a:t>
                </a:r>
              </a:p>
              <a:p>
                <a:r>
                  <a:rPr lang="en-CA" sz="4800" dirty="0"/>
                  <a:t>  acceleration measured on  </a:t>
                </a:r>
              </a:p>
              <a:p>
                <a:r>
                  <a:rPr lang="en-CA" sz="4800" dirty="0"/>
                  <a:t>  their own accelerometer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151C4FA-F1CF-4627-B193-C62A4B0EC9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086" y="3246626"/>
                <a:ext cx="7371127" cy="2308324"/>
              </a:xfrm>
              <a:prstGeom prst="rect">
                <a:avLst/>
              </a:prstGeom>
              <a:blipFill>
                <a:blip r:embed="rId4"/>
                <a:stretch>
                  <a:fillRect l="-3805" t="-5820" r="-744" b="-1349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64012818-9505-4F5E-9408-E96F73351E88}"/>
              </a:ext>
            </a:extLst>
          </p:cNvPr>
          <p:cNvSpPr txBox="1"/>
          <p:nvPr/>
        </p:nvSpPr>
        <p:spPr>
          <a:xfrm>
            <a:off x="7058761" y="5734392"/>
            <a:ext cx="47792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 dirty="0"/>
              <a:t>accelerometer</a:t>
            </a:r>
            <a:endParaRPr lang="en-CA" sz="54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04582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311"/>
    </mc:Choice>
    <mc:Fallback xmlns="">
      <p:transition spd="slow" advTm="163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6EAD4C11-1D8B-4209-AFBD-BBCF7A8FEB4E}"/>
                  </a:ext>
                </a:extLst>
              </p:cNvPr>
              <p:cNvSpPr/>
              <p:nvPr/>
            </p:nvSpPr>
            <p:spPr>
              <a:xfrm>
                <a:off x="924034" y="1846321"/>
                <a:ext cx="4731935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480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GB" sz="4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8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</m:d>
                      <m:r>
                        <a:rPr lang="en-GB" sz="48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4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480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en-GB" sz="4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  <m:r>
                        <a:rPr lang="en-GB" sz="4800" i="1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GB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GB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GB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</m:oMath>
                  </m:oMathPara>
                </a14:m>
                <a:endParaRPr lang="en-GB" sz="4800" b="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6EAD4C11-1D8B-4209-AFBD-BBCF7A8FEB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4034" y="1846321"/>
                <a:ext cx="4731935" cy="8309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C4B499AD-A93C-4853-8AFE-73B5B698C7D9}"/>
                  </a:ext>
                </a:extLst>
              </p:cNvPr>
              <p:cNvSpPr/>
              <p:nvPr/>
            </p:nvSpPr>
            <p:spPr>
              <a:xfrm>
                <a:off x="733534" y="1023174"/>
                <a:ext cx="4905266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480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GB" sz="48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d>
                        <m:dPr>
                          <m:ctrlPr>
                            <a:rPr lang="en-GB" sz="4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8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</m:d>
                      <m:r>
                        <a:rPr lang="en-GB" sz="48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4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480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en-GB" sz="4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GB" sz="4800" i="1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GB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GB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GB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-GB" sz="4800" b="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C4B499AD-A93C-4853-8AFE-73B5B698C7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534" y="1023174"/>
                <a:ext cx="4905266" cy="83099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75E9B25C-FBE3-45F9-9E6A-AA9CB710BFE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120" t="5535" r="59662" b="6728"/>
          <a:stretch/>
        </p:blipFill>
        <p:spPr>
          <a:xfrm>
            <a:off x="6934200" y="357261"/>
            <a:ext cx="5067300" cy="61531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5D6DF518-A3B2-439F-9D16-6663AB69C49E}"/>
                  </a:ext>
                </a:extLst>
              </p:cNvPr>
              <p:cNvSpPr/>
              <p:nvPr/>
            </p:nvSpPr>
            <p:spPr>
              <a:xfrm>
                <a:off x="0" y="32856"/>
                <a:ext cx="6990440" cy="9601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GB" sz="50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5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acc>
                      <m:d>
                        <m:dPr>
                          <m:ctrlPr>
                            <a:rPr lang="en-GB" sz="5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50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</m:d>
                      <m:r>
                        <a:rPr lang="en-GB" sz="5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5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GB" sz="5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d>
                        <m:dPr>
                          <m:ctrlPr>
                            <a:rPr lang="en-GB" sz="5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50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</m:d>
                      <m:acc>
                        <m:accPr>
                          <m:chr m:val="⃗"/>
                          <m:ctrlPr>
                            <a:rPr lang="en-GB" sz="5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5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5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GB" sz="5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acc>
                      <m:r>
                        <a:rPr lang="en-GB" sz="5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5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GB" sz="5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50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</m:d>
                      <m:acc>
                        <m:accPr>
                          <m:chr m:val="⃗"/>
                          <m:ctrlPr>
                            <a:rPr lang="en-GB" sz="5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5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5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GB" sz="5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GB" sz="5000" b="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5D6DF518-A3B2-439F-9D16-6663AB69C4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2856"/>
                <a:ext cx="6990440" cy="9601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BB2883E-0480-480F-81FE-8453C88AFD05}"/>
                  </a:ext>
                </a:extLst>
              </p:cNvPr>
              <p:cNvSpPr/>
              <p:nvPr/>
            </p:nvSpPr>
            <p:spPr>
              <a:xfrm>
                <a:off x="381000" y="2977885"/>
                <a:ext cx="4731934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4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GB" sz="4800" b="0" i="1" smtClean="0">
                          <a:latin typeface="Cambria Math" panose="02040503050406030204" pitchFamily="18" charset="0"/>
                        </a:rPr>
                        <m:t>=0, </m:t>
                      </m:r>
                      <m:sSup>
                        <m:sSupPr>
                          <m:ctrlPr>
                            <a:rPr lang="en-GB" sz="4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4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GB" sz="4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  <m:r>
                        <a:rPr lang="en-GB" sz="4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48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48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GB" sz="4800" b="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BB2883E-0480-480F-81FE-8453C88AFD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2977885"/>
                <a:ext cx="4731934" cy="83099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FF33C7F3-2EF2-45A9-BF39-A3C613EDF85D}"/>
                  </a:ext>
                </a:extLst>
              </p:cNvPr>
              <p:cNvSpPr/>
              <p:nvPr/>
            </p:nvSpPr>
            <p:spPr>
              <a:xfrm>
                <a:off x="333320" y="3737879"/>
                <a:ext cx="4731933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4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GB" sz="4800" b="0" i="1" smtClean="0">
                          <a:latin typeface="Cambria Math" panose="02040503050406030204" pitchFamily="18" charset="0"/>
                        </a:rPr>
                        <m:t>=1, </m:t>
                      </m:r>
                      <m:sSup>
                        <m:sSupPr>
                          <m:ctrlPr>
                            <a:rPr lang="en-GB" sz="4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en-GB" sz="4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  <m:r>
                        <a:rPr lang="en-GB" sz="48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GB" sz="4800" b="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FF33C7F3-2EF2-45A9-BF39-A3C613EDF8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320" y="3737879"/>
                <a:ext cx="4731933" cy="83099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35F23D5-6E90-49B3-94ED-20C6A0DC7C16}"/>
              </a:ext>
            </a:extLst>
          </p:cNvPr>
          <p:cNvCxnSpPr>
            <a:cxnSpLocks/>
            <a:stCxn id="10" idx="2"/>
          </p:cNvCxnSpPr>
          <p:nvPr/>
        </p:nvCxnSpPr>
        <p:spPr>
          <a:xfrm flipV="1">
            <a:off x="9467850" y="581991"/>
            <a:ext cx="0" cy="5928420"/>
          </a:xfrm>
          <a:prstGeom prst="straightConnector1">
            <a:avLst/>
          </a:prstGeom>
          <a:ln w="114300">
            <a:solidFill>
              <a:srgbClr val="00B0F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D0FDAC5-9917-4E42-B5D9-918F3591A401}"/>
              </a:ext>
            </a:extLst>
          </p:cNvPr>
          <p:cNvGrpSpPr/>
          <p:nvPr/>
        </p:nvGrpSpPr>
        <p:grpSpPr>
          <a:xfrm>
            <a:off x="7374728" y="14910"/>
            <a:ext cx="4398173" cy="6576390"/>
            <a:chOff x="7374728" y="91110"/>
            <a:chExt cx="4398173" cy="6576390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7A467EBC-D3C7-41CF-8912-A7A6677DE3F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47029" y="521384"/>
              <a:ext cx="0" cy="6146116"/>
            </a:xfrm>
            <a:prstGeom prst="straightConnector1">
              <a:avLst/>
            </a:prstGeom>
            <a:ln w="76200">
              <a:solidFill>
                <a:srgbClr val="00206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A5D8CB5A-4FA0-4CB8-925D-13A5947C5B78}"/>
                    </a:ext>
                  </a:extLst>
                </p:cNvPr>
                <p:cNvSpPr txBox="1"/>
                <p:nvPr/>
              </p:nvSpPr>
              <p:spPr>
                <a:xfrm>
                  <a:off x="11184791" y="2798000"/>
                  <a:ext cx="588110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CA" sz="40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A5D8CB5A-4FA0-4CB8-925D-13A5947C5B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84791" y="2798000"/>
                  <a:ext cx="588110" cy="707886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E168252B-A892-468D-A364-BEA24D5562ED}"/>
                    </a:ext>
                  </a:extLst>
                </p:cNvPr>
                <p:cNvSpPr txBox="1"/>
                <p:nvPr/>
              </p:nvSpPr>
              <p:spPr>
                <a:xfrm>
                  <a:off x="7613810" y="91110"/>
                  <a:ext cx="750205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sz="4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oMath>
                    </m:oMathPara>
                  </a14:m>
                  <a:endParaRPr lang="en-CA" sz="4000" dirty="0">
                    <a:solidFill>
                      <a:schemeClr val="accent6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E168252B-A892-468D-A364-BEA24D5562E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13810" y="91110"/>
                  <a:ext cx="750205" cy="707886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C77AB2AE-E0B7-4D85-BC67-6D4FD3B36C8C}"/>
                </a:ext>
              </a:extLst>
            </p:cNvPr>
            <p:cNvCxnSpPr>
              <a:cxnSpLocks/>
            </p:cNvCxnSpPr>
            <p:nvPr/>
          </p:nvCxnSpPr>
          <p:spPr>
            <a:xfrm>
              <a:off x="7374728" y="3534886"/>
              <a:ext cx="4194972" cy="0"/>
            </a:xfrm>
            <a:prstGeom prst="straightConnector1">
              <a:avLst/>
            </a:prstGeom>
            <a:ln w="76200">
              <a:solidFill>
                <a:srgbClr val="00206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F11318F9-1FF0-4883-9FFA-343CF582E20B}"/>
              </a:ext>
            </a:extLst>
          </p:cNvPr>
          <p:cNvGrpSpPr/>
          <p:nvPr/>
        </p:nvGrpSpPr>
        <p:grpSpPr>
          <a:xfrm>
            <a:off x="9467850" y="1963685"/>
            <a:ext cx="2430295" cy="1552557"/>
            <a:chOff x="9467850" y="1963685"/>
            <a:chExt cx="2430295" cy="1552557"/>
          </a:xfrm>
        </p:grpSpPr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B984D169-36FB-4C25-AA24-B6783AD0D46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467850" y="2538552"/>
              <a:ext cx="0" cy="977690"/>
            </a:xfrm>
            <a:prstGeom prst="straightConnector1">
              <a:avLst/>
            </a:prstGeom>
            <a:ln w="114300">
              <a:solidFill>
                <a:srgbClr val="3E1B5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99123F4F-C31B-4442-85CA-A01C3DF46E2D}"/>
                    </a:ext>
                  </a:extLst>
                </p:cNvPr>
                <p:cNvSpPr/>
                <p:nvPr/>
              </p:nvSpPr>
              <p:spPr>
                <a:xfrm>
                  <a:off x="9628356" y="1963685"/>
                  <a:ext cx="2269789" cy="98700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f>
                        <m:fPr>
                          <m:ctrlPr>
                            <a:rPr lang="en-GB" sz="3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600" i="1">
                              <a:latin typeface="Cambria Math" panose="02040503050406030204" pitchFamily="18" charset="0"/>
                            </a:rPr>
                            <m:t>𝑑</m:t>
                          </m:r>
                          <m:acc>
                            <m:accPr>
                              <m:chr m:val="⃗"/>
                              <m:ctrlPr>
                                <a:rPr lang="en-GB" sz="36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36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</m:acc>
                        </m:num>
                        <m:den>
                          <m:r>
                            <a:rPr lang="en-GB" sz="36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GB" sz="36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  <m:d>
                        <m:dPr>
                          <m:ctrlPr>
                            <a:rPr lang="en-GB" sz="36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600" i="1" dirty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GB" sz="3600" i="1" dirty="0"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</m:d>
                    </m:oMath>
                  </a14:m>
                  <a:r>
                    <a:rPr lang="en-CA" sz="3600" dirty="0"/>
                    <a:t> </a:t>
                  </a:r>
                </a:p>
              </p:txBody>
            </p:sp>
          </mc:Choice>
          <mc:Fallback xmlns=""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99123F4F-C31B-4442-85CA-A01C3DF46E2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28356" y="1963685"/>
                  <a:ext cx="2269789" cy="987001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0D052CBF-8D74-400E-B99B-275D5BF05791}"/>
              </a:ext>
            </a:extLst>
          </p:cNvPr>
          <p:cNvGrpSpPr/>
          <p:nvPr/>
        </p:nvGrpSpPr>
        <p:grpSpPr>
          <a:xfrm>
            <a:off x="7478724" y="3458686"/>
            <a:ext cx="2027478" cy="977690"/>
            <a:chOff x="7478724" y="3458686"/>
            <a:chExt cx="2027478" cy="977690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B29D0A6D-B8CA-4BB7-A06F-BC55E7C48D3F}"/>
                </a:ext>
              </a:extLst>
            </p:cNvPr>
            <p:cNvCxnSpPr>
              <a:cxnSpLocks/>
            </p:cNvCxnSpPr>
            <p:nvPr/>
          </p:nvCxnSpPr>
          <p:spPr>
            <a:xfrm>
              <a:off x="7547029" y="3458686"/>
              <a:ext cx="1920821" cy="0"/>
            </a:xfrm>
            <a:prstGeom prst="straightConnector1">
              <a:avLst/>
            </a:prstGeom>
            <a:ln w="1143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1676ED2C-898D-4737-80C2-4F40EBA98CB5}"/>
                    </a:ext>
                  </a:extLst>
                </p:cNvPr>
                <p:cNvSpPr/>
                <p:nvPr/>
              </p:nvSpPr>
              <p:spPr>
                <a:xfrm>
                  <a:off x="7478724" y="3719128"/>
                  <a:ext cx="2027478" cy="71724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GB" sz="36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36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</m:acc>
                        <m:d>
                          <m:dPr>
                            <m:ctrlPr>
                              <a:rPr lang="en-GB" sz="36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3600" i="1" dirty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  <m:r>
                              <a:rPr lang="en-GB" sz="3600" i="1" dirty="0">
                                <a:latin typeface="Cambria Math" panose="02040503050406030204" pitchFamily="18" charset="0"/>
                              </a:rPr>
                              <m:t>=0</m:t>
                            </m:r>
                          </m:e>
                        </m:d>
                      </m:oMath>
                    </m:oMathPara>
                  </a14:m>
                  <a:endParaRPr lang="en-CA" sz="3600" dirty="0"/>
                </a:p>
              </p:txBody>
            </p:sp>
          </mc:Choice>
          <mc:Fallback xmlns=""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1676ED2C-898D-4737-80C2-4F40EBA98CB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78724" y="3719128"/>
                  <a:ext cx="2027478" cy="717248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2ABCDF12-F5C3-4121-82E3-153A120878BB}"/>
                  </a:ext>
                </a:extLst>
              </p:cNvPr>
              <p:cNvSpPr/>
              <p:nvPr/>
            </p:nvSpPr>
            <p:spPr>
              <a:xfrm>
                <a:off x="415996" y="4932596"/>
                <a:ext cx="5898731" cy="1064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GB" sz="55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55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acc>
                      <m:d>
                        <m:dPr>
                          <m:ctrlPr>
                            <a:rPr lang="en-GB" sz="55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55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</m:d>
                      <m:r>
                        <a:rPr lang="en-GB" sz="55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55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55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55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acc>
                        <m:accPr>
                          <m:chr m:val="⃗"/>
                          <m:ctrlPr>
                            <a:rPr lang="en-GB" sz="55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55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55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GB" sz="55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acc>
                      <m:r>
                        <a:rPr lang="en-GB" sz="55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55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5500" i="1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acc>
                        <m:accPr>
                          <m:chr m:val="⃗"/>
                          <m:ctrlPr>
                            <a:rPr lang="en-GB" sz="55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55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55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GB" sz="55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GB" sz="5500" b="0" i="1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2ABCDF12-F5C3-4121-82E3-153A120878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996" y="4932596"/>
                <a:ext cx="5898731" cy="106433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C799481F-0AC5-452A-8F03-1FF49036F99E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778708" y="1015692"/>
              <a:ext cx="6468840" cy="50619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C799481F-0AC5-452A-8F03-1FF49036F99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769348" y="1006332"/>
                <a:ext cx="6487560" cy="508068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316705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908"/>
    </mc:Choice>
    <mc:Fallback xmlns="">
      <p:transition spd="slow" advTm="369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29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62BFAE54-85C2-4A33-9255-DFFB6CF14BCE}"/>
              </a:ext>
            </a:extLst>
          </p:cNvPr>
          <p:cNvGrpSpPr/>
          <p:nvPr/>
        </p:nvGrpSpPr>
        <p:grpSpPr>
          <a:xfrm>
            <a:off x="7198951" y="-946240"/>
            <a:ext cx="5726505" cy="9144000"/>
            <a:chOff x="13799746" y="-946240"/>
            <a:chExt cx="5726505" cy="9144000"/>
          </a:xfrm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C04B5573-F135-4D3A-B9CE-EC660C8E3AAF}"/>
                </a:ext>
              </a:extLst>
            </p:cNvPr>
            <p:cNvGrpSpPr/>
            <p:nvPr/>
          </p:nvGrpSpPr>
          <p:grpSpPr>
            <a:xfrm>
              <a:off x="13799746" y="-946240"/>
              <a:ext cx="5726505" cy="9144000"/>
              <a:chOff x="7265596" y="-946240"/>
              <a:chExt cx="5726505" cy="9144000"/>
            </a:xfrm>
          </p:grpSpPr>
          <p:pic>
            <p:nvPicPr>
              <p:cNvPr id="67" name="Picture 66">
                <a:extLst>
                  <a:ext uri="{FF2B5EF4-FFF2-40B4-BE49-F238E27FC236}">
                    <a16:creationId xmlns:a16="http://schemas.microsoft.com/office/drawing/2014/main" id="{1FA43B89-25E6-4B98-8BB9-20BC6D0EEE6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2656" t="5535" r="55099" b="6728"/>
              <a:stretch/>
            </p:blipFill>
            <p:spPr>
              <a:xfrm>
                <a:off x="7265596" y="452511"/>
                <a:ext cx="5291075" cy="6153150"/>
              </a:xfrm>
              <a:prstGeom prst="rect">
                <a:avLst/>
              </a:prstGeom>
            </p:spPr>
          </p:pic>
          <p:grpSp>
            <p:nvGrpSpPr>
              <p:cNvPr id="69" name="Group 68">
                <a:extLst>
                  <a:ext uri="{FF2B5EF4-FFF2-40B4-BE49-F238E27FC236}">
                    <a16:creationId xmlns:a16="http://schemas.microsoft.com/office/drawing/2014/main" id="{19ED6CF8-9CFA-48A4-B4A4-2209DD71999F}"/>
                  </a:ext>
                </a:extLst>
              </p:cNvPr>
              <p:cNvGrpSpPr/>
              <p:nvPr/>
            </p:nvGrpSpPr>
            <p:grpSpPr>
              <a:xfrm>
                <a:off x="7526130" y="-946240"/>
                <a:ext cx="5465971" cy="9144000"/>
                <a:chOff x="6480223" y="-1091381"/>
                <a:chExt cx="5465971" cy="9144000"/>
              </a:xfrm>
            </p:grpSpPr>
            <p:grpSp>
              <p:nvGrpSpPr>
                <p:cNvPr id="77" name="Group 76">
                  <a:extLst>
                    <a:ext uri="{FF2B5EF4-FFF2-40B4-BE49-F238E27FC236}">
                      <a16:creationId xmlns:a16="http://schemas.microsoft.com/office/drawing/2014/main" id="{B814BBFD-FA2F-49EE-99E0-8AE24631AC25}"/>
                    </a:ext>
                  </a:extLst>
                </p:cNvPr>
                <p:cNvGrpSpPr/>
                <p:nvPr/>
              </p:nvGrpSpPr>
              <p:grpSpPr>
                <a:xfrm>
                  <a:off x="7048451" y="-44450"/>
                  <a:ext cx="3127020" cy="6965950"/>
                  <a:chOff x="7048451" y="-44450"/>
                  <a:chExt cx="3127020" cy="6965950"/>
                </a:xfrm>
              </p:grpSpPr>
              <p:grpSp>
                <p:nvGrpSpPr>
                  <p:cNvPr id="116" name="Group 115">
                    <a:extLst>
                      <a:ext uri="{FF2B5EF4-FFF2-40B4-BE49-F238E27FC236}">
                        <a16:creationId xmlns:a16="http://schemas.microsoft.com/office/drawing/2014/main" id="{017D1281-D61E-4D93-B96F-779F533647ED}"/>
                      </a:ext>
                    </a:extLst>
                  </p:cNvPr>
                  <p:cNvGrpSpPr/>
                  <p:nvPr/>
                </p:nvGrpSpPr>
                <p:grpSpPr>
                  <a:xfrm>
                    <a:off x="7048451" y="1918357"/>
                    <a:ext cx="1111568" cy="3016991"/>
                    <a:chOff x="4723570" y="360362"/>
                    <a:chExt cx="2121730" cy="6141905"/>
                  </a:xfrm>
                </p:grpSpPr>
                <p:sp>
                  <p:nvSpPr>
                    <p:cNvPr id="119" name="Freeform: Shape 118">
                      <a:extLst>
                        <a:ext uri="{FF2B5EF4-FFF2-40B4-BE49-F238E27FC236}">
                          <a16:creationId xmlns:a16="http://schemas.microsoft.com/office/drawing/2014/main" id="{75F896D8-2601-408E-9607-C48297D989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724400" y="360362"/>
                      <a:ext cx="2120900" cy="3073400"/>
                    </a:xfrm>
                    <a:custGeom>
                      <a:avLst/>
                      <a:gdLst>
                        <a:gd name="connsiteX0" fmla="*/ 0 w 2120900"/>
                        <a:gd name="connsiteY0" fmla="*/ 3073400 h 3073400"/>
                        <a:gd name="connsiteX1" fmla="*/ 31750 w 2120900"/>
                        <a:gd name="connsiteY1" fmla="*/ 2781300 h 3073400"/>
                        <a:gd name="connsiteX2" fmla="*/ 139700 w 2120900"/>
                        <a:gd name="connsiteY2" fmla="*/ 2470150 h 3073400"/>
                        <a:gd name="connsiteX3" fmla="*/ 361950 w 2120900"/>
                        <a:gd name="connsiteY3" fmla="*/ 2070100 h 3073400"/>
                        <a:gd name="connsiteX4" fmla="*/ 673100 w 2120900"/>
                        <a:gd name="connsiteY4" fmla="*/ 1625600 h 3073400"/>
                        <a:gd name="connsiteX5" fmla="*/ 1104900 w 2120900"/>
                        <a:gd name="connsiteY5" fmla="*/ 1098550 h 3073400"/>
                        <a:gd name="connsiteX6" fmla="*/ 2120900 w 2120900"/>
                        <a:gd name="connsiteY6" fmla="*/ 0 h 30734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2120900" h="3073400">
                          <a:moveTo>
                            <a:pt x="0" y="3073400"/>
                          </a:moveTo>
                          <a:cubicBezTo>
                            <a:pt x="4233" y="2977621"/>
                            <a:pt x="8467" y="2881842"/>
                            <a:pt x="31750" y="2781300"/>
                          </a:cubicBezTo>
                          <a:cubicBezTo>
                            <a:pt x="55033" y="2680758"/>
                            <a:pt x="84667" y="2588683"/>
                            <a:pt x="139700" y="2470150"/>
                          </a:cubicBezTo>
                          <a:cubicBezTo>
                            <a:pt x="194733" y="2351617"/>
                            <a:pt x="273050" y="2210858"/>
                            <a:pt x="361950" y="2070100"/>
                          </a:cubicBezTo>
                          <a:cubicBezTo>
                            <a:pt x="450850" y="1929342"/>
                            <a:pt x="549275" y="1787525"/>
                            <a:pt x="673100" y="1625600"/>
                          </a:cubicBezTo>
                          <a:cubicBezTo>
                            <a:pt x="796925" y="1463675"/>
                            <a:pt x="863600" y="1369483"/>
                            <a:pt x="1104900" y="1098550"/>
                          </a:cubicBezTo>
                          <a:cubicBezTo>
                            <a:pt x="1346200" y="827617"/>
                            <a:pt x="1733550" y="413808"/>
                            <a:pt x="2120900" y="0"/>
                          </a:cubicBezTo>
                        </a:path>
                      </a:pathLst>
                    </a:custGeom>
                    <a:noFill/>
                    <a:ln w="38100">
                      <a:solidFill>
                        <a:srgbClr val="FF535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A" dirty="0"/>
                    </a:p>
                  </p:txBody>
                </p:sp>
                <p:sp>
                  <p:nvSpPr>
                    <p:cNvPr id="120" name="Freeform: Shape 119">
                      <a:extLst>
                        <a:ext uri="{FF2B5EF4-FFF2-40B4-BE49-F238E27FC236}">
                          <a16:creationId xmlns:a16="http://schemas.microsoft.com/office/drawing/2014/main" id="{C8E02126-10EF-4EA9-9CDC-931CACC2F392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4723570" y="3428867"/>
                      <a:ext cx="2120900" cy="3073400"/>
                    </a:xfrm>
                    <a:custGeom>
                      <a:avLst/>
                      <a:gdLst>
                        <a:gd name="connsiteX0" fmla="*/ 0 w 2120900"/>
                        <a:gd name="connsiteY0" fmla="*/ 3073400 h 3073400"/>
                        <a:gd name="connsiteX1" fmla="*/ 31750 w 2120900"/>
                        <a:gd name="connsiteY1" fmla="*/ 2781300 h 3073400"/>
                        <a:gd name="connsiteX2" fmla="*/ 139700 w 2120900"/>
                        <a:gd name="connsiteY2" fmla="*/ 2470150 h 3073400"/>
                        <a:gd name="connsiteX3" fmla="*/ 361950 w 2120900"/>
                        <a:gd name="connsiteY3" fmla="*/ 2070100 h 3073400"/>
                        <a:gd name="connsiteX4" fmla="*/ 673100 w 2120900"/>
                        <a:gd name="connsiteY4" fmla="*/ 1625600 h 3073400"/>
                        <a:gd name="connsiteX5" fmla="*/ 1104900 w 2120900"/>
                        <a:gd name="connsiteY5" fmla="*/ 1098550 h 3073400"/>
                        <a:gd name="connsiteX6" fmla="*/ 2120900 w 2120900"/>
                        <a:gd name="connsiteY6" fmla="*/ 0 h 30734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2120900" h="3073400">
                          <a:moveTo>
                            <a:pt x="0" y="3073400"/>
                          </a:moveTo>
                          <a:cubicBezTo>
                            <a:pt x="4233" y="2977621"/>
                            <a:pt x="8467" y="2881842"/>
                            <a:pt x="31750" y="2781300"/>
                          </a:cubicBezTo>
                          <a:cubicBezTo>
                            <a:pt x="55033" y="2680758"/>
                            <a:pt x="84667" y="2588683"/>
                            <a:pt x="139700" y="2470150"/>
                          </a:cubicBezTo>
                          <a:cubicBezTo>
                            <a:pt x="194733" y="2351617"/>
                            <a:pt x="273050" y="2210858"/>
                            <a:pt x="361950" y="2070100"/>
                          </a:cubicBezTo>
                          <a:cubicBezTo>
                            <a:pt x="450850" y="1929342"/>
                            <a:pt x="549275" y="1787525"/>
                            <a:pt x="673100" y="1625600"/>
                          </a:cubicBezTo>
                          <a:cubicBezTo>
                            <a:pt x="796925" y="1463675"/>
                            <a:pt x="863600" y="1369483"/>
                            <a:pt x="1104900" y="1098550"/>
                          </a:cubicBezTo>
                          <a:cubicBezTo>
                            <a:pt x="1346200" y="827617"/>
                            <a:pt x="1733550" y="413808"/>
                            <a:pt x="2120900" y="0"/>
                          </a:cubicBezTo>
                        </a:path>
                      </a:pathLst>
                    </a:custGeom>
                    <a:noFill/>
                    <a:ln w="38100">
                      <a:solidFill>
                        <a:srgbClr val="FF535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A"/>
                    </a:p>
                  </p:txBody>
                </p:sp>
              </p:grpSp>
              <p:cxnSp>
                <p:nvCxnSpPr>
                  <p:cNvPr id="117" name="Straight Connector 116">
                    <a:extLst>
                      <a:ext uri="{FF2B5EF4-FFF2-40B4-BE49-F238E27FC236}">
                        <a16:creationId xmlns:a16="http://schemas.microsoft.com/office/drawing/2014/main" id="{88949BA4-1796-4101-9953-BE8A8A4D415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8030603" y="-44450"/>
                    <a:ext cx="2121914" cy="2092005"/>
                  </a:xfrm>
                  <a:prstGeom prst="line">
                    <a:avLst/>
                  </a:prstGeom>
                  <a:ln w="38100">
                    <a:solidFill>
                      <a:srgbClr val="FF535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8" name="Straight Connector 117">
                    <a:extLst>
                      <a:ext uri="{FF2B5EF4-FFF2-40B4-BE49-F238E27FC236}">
                        <a16:creationId xmlns:a16="http://schemas.microsoft.com/office/drawing/2014/main" id="{B59AE834-3BAB-4134-959B-E426D43C931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116513" y="4891564"/>
                    <a:ext cx="2058958" cy="2029936"/>
                  </a:xfrm>
                  <a:prstGeom prst="line">
                    <a:avLst/>
                  </a:prstGeom>
                  <a:ln w="38100">
                    <a:solidFill>
                      <a:srgbClr val="FF535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8" name="Group 77">
                  <a:extLst>
                    <a:ext uri="{FF2B5EF4-FFF2-40B4-BE49-F238E27FC236}">
                      <a16:creationId xmlns:a16="http://schemas.microsoft.com/office/drawing/2014/main" id="{346DD7A2-B30D-49FD-AD70-F33174556A53}"/>
                    </a:ext>
                  </a:extLst>
                </p:cNvPr>
                <p:cNvGrpSpPr/>
                <p:nvPr/>
              </p:nvGrpSpPr>
              <p:grpSpPr>
                <a:xfrm>
                  <a:off x="7556195" y="57150"/>
                  <a:ext cx="2803909" cy="6902450"/>
                  <a:chOff x="7575245" y="57150"/>
                  <a:chExt cx="2803909" cy="6902450"/>
                </a:xfrm>
              </p:grpSpPr>
              <p:grpSp>
                <p:nvGrpSpPr>
                  <p:cNvPr id="111" name="Group 110">
                    <a:extLst>
                      <a:ext uri="{FF2B5EF4-FFF2-40B4-BE49-F238E27FC236}">
                        <a16:creationId xmlns:a16="http://schemas.microsoft.com/office/drawing/2014/main" id="{16CDE382-DC2D-4050-AF00-28A78981689C}"/>
                      </a:ext>
                    </a:extLst>
                  </p:cNvPr>
                  <p:cNvGrpSpPr/>
                  <p:nvPr/>
                </p:nvGrpSpPr>
                <p:grpSpPr>
                  <a:xfrm>
                    <a:off x="7575245" y="529619"/>
                    <a:ext cx="2121730" cy="5758744"/>
                    <a:chOff x="4723570" y="360362"/>
                    <a:chExt cx="2121730" cy="6141905"/>
                  </a:xfrm>
                </p:grpSpPr>
                <p:sp>
                  <p:nvSpPr>
                    <p:cNvPr id="114" name="Freeform: Shape 113">
                      <a:extLst>
                        <a:ext uri="{FF2B5EF4-FFF2-40B4-BE49-F238E27FC236}">
                          <a16:creationId xmlns:a16="http://schemas.microsoft.com/office/drawing/2014/main" id="{2B841F37-4E28-43EC-97C3-955E2FA77FA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724400" y="360362"/>
                      <a:ext cx="2120900" cy="3073400"/>
                    </a:xfrm>
                    <a:custGeom>
                      <a:avLst/>
                      <a:gdLst>
                        <a:gd name="connsiteX0" fmla="*/ 0 w 2120900"/>
                        <a:gd name="connsiteY0" fmla="*/ 3073400 h 3073400"/>
                        <a:gd name="connsiteX1" fmla="*/ 31750 w 2120900"/>
                        <a:gd name="connsiteY1" fmla="*/ 2781300 h 3073400"/>
                        <a:gd name="connsiteX2" fmla="*/ 139700 w 2120900"/>
                        <a:gd name="connsiteY2" fmla="*/ 2470150 h 3073400"/>
                        <a:gd name="connsiteX3" fmla="*/ 361950 w 2120900"/>
                        <a:gd name="connsiteY3" fmla="*/ 2070100 h 3073400"/>
                        <a:gd name="connsiteX4" fmla="*/ 673100 w 2120900"/>
                        <a:gd name="connsiteY4" fmla="*/ 1625600 h 3073400"/>
                        <a:gd name="connsiteX5" fmla="*/ 1104900 w 2120900"/>
                        <a:gd name="connsiteY5" fmla="*/ 1098550 h 3073400"/>
                        <a:gd name="connsiteX6" fmla="*/ 2120900 w 2120900"/>
                        <a:gd name="connsiteY6" fmla="*/ 0 h 30734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2120900" h="3073400">
                          <a:moveTo>
                            <a:pt x="0" y="3073400"/>
                          </a:moveTo>
                          <a:cubicBezTo>
                            <a:pt x="4233" y="2977621"/>
                            <a:pt x="8467" y="2881842"/>
                            <a:pt x="31750" y="2781300"/>
                          </a:cubicBezTo>
                          <a:cubicBezTo>
                            <a:pt x="55033" y="2680758"/>
                            <a:pt x="84667" y="2588683"/>
                            <a:pt x="139700" y="2470150"/>
                          </a:cubicBezTo>
                          <a:cubicBezTo>
                            <a:pt x="194733" y="2351617"/>
                            <a:pt x="273050" y="2210858"/>
                            <a:pt x="361950" y="2070100"/>
                          </a:cubicBezTo>
                          <a:cubicBezTo>
                            <a:pt x="450850" y="1929342"/>
                            <a:pt x="549275" y="1787525"/>
                            <a:pt x="673100" y="1625600"/>
                          </a:cubicBezTo>
                          <a:cubicBezTo>
                            <a:pt x="796925" y="1463675"/>
                            <a:pt x="863600" y="1369483"/>
                            <a:pt x="1104900" y="1098550"/>
                          </a:cubicBezTo>
                          <a:cubicBezTo>
                            <a:pt x="1346200" y="827617"/>
                            <a:pt x="1733550" y="413808"/>
                            <a:pt x="2120900" y="0"/>
                          </a:cubicBezTo>
                        </a:path>
                      </a:pathLst>
                    </a:custGeom>
                    <a:noFill/>
                    <a:ln w="38100">
                      <a:solidFill>
                        <a:srgbClr val="FF535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A" dirty="0"/>
                    </a:p>
                  </p:txBody>
                </p:sp>
                <p:sp>
                  <p:nvSpPr>
                    <p:cNvPr id="115" name="Freeform: Shape 114">
                      <a:extLst>
                        <a:ext uri="{FF2B5EF4-FFF2-40B4-BE49-F238E27FC236}">
                          <a16:creationId xmlns:a16="http://schemas.microsoft.com/office/drawing/2014/main" id="{104744BB-343C-4189-AB07-B20288C47EF3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4723570" y="3428867"/>
                      <a:ext cx="2120900" cy="3073400"/>
                    </a:xfrm>
                    <a:custGeom>
                      <a:avLst/>
                      <a:gdLst>
                        <a:gd name="connsiteX0" fmla="*/ 0 w 2120900"/>
                        <a:gd name="connsiteY0" fmla="*/ 3073400 h 3073400"/>
                        <a:gd name="connsiteX1" fmla="*/ 31750 w 2120900"/>
                        <a:gd name="connsiteY1" fmla="*/ 2781300 h 3073400"/>
                        <a:gd name="connsiteX2" fmla="*/ 139700 w 2120900"/>
                        <a:gd name="connsiteY2" fmla="*/ 2470150 h 3073400"/>
                        <a:gd name="connsiteX3" fmla="*/ 361950 w 2120900"/>
                        <a:gd name="connsiteY3" fmla="*/ 2070100 h 3073400"/>
                        <a:gd name="connsiteX4" fmla="*/ 673100 w 2120900"/>
                        <a:gd name="connsiteY4" fmla="*/ 1625600 h 3073400"/>
                        <a:gd name="connsiteX5" fmla="*/ 1104900 w 2120900"/>
                        <a:gd name="connsiteY5" fmla="*/ 1098550 h 3073400"/>
                        <a:gd name="connsiteX6" fmla="*/ 2120900 w 2120900"/>
                        <a:gd name="connsiteY6" fmla="*/ 0 h 30734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2120900" h="3073400">
                          <a:moveTo>
                            <a:pt x="0" y="3073400"/>
                          </a:moveTo>
                          <a:cubicBezTo>
                            <a:pt x="4233" y="2977621"/>
                            <a:pt x="8467" y="2881842"/>
                            <a:pt x="31750" y="2781300"/>
                          </a:cubicBezTo>
                          <a:cubicBezTo>
                            <a:pt x="55033" y="2680758"/>
                            <a:pt x="84667" y="2588683"/>
                            <a:pt x="139700" y="2470150"/>
                          </a:cubicBezTo>
                          <a:cubicBezTo>
                            <a:pt x="194733" y="2351617"/>
                            <a:pt x="273050" y="2210858"/>
                            <a:pt x="361950" y="2070100"/>
                          </a:cubicBezTo>
                          <a:cubicBezTo>
                            <a:pt x="450850" y="1929342"/>
                            <a:pt x="549275" y="1787525"/>
                            <a:pt x="673100" y="1625600"/>
                          </a:cubicBezTo>
                          <a:cubicBezTo>
                            <a:pt x="796925" y="1463675"/>
                            <a:pt x="863600" y="1369483"/>
                            <a:pt x="1104900" y="1098550"/>
                          </a:cubicBezTo>
                          <a:cubicBezTo>
                            <a:pt x="1346200" y="827617"/>
                            <a:pt x="1733550" y="413808"/>
                            <a:pt x="2120900" y="0"/>
                          </a:cubicBezTo>
                        </a:path>
                      </a:pathLst>
                    </a:custGeom>
                    <a:noFill/>
                    <a:ln w="38100">
                      <a:solidFill>
                        <a:srgbClr val="FF535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A"/>
                    </a:p>
                  </p:txBody>
                </p:sp>
              </p:grpSp>
              <p:cxnSp>
                <p:nvCxnSpPr>
                  <p:cNvPr id="112" name="Straight Connector 111">
                    <a:extLst>
                      <a:ext uri="{FF2B5EF4-FFF2-40B4-BE49-F238E27FC236}">
                        <a16:creationId xmlns:a16="http://schemas.microsoft.com/office/drawing/2014/main" id="{C8A38A19-618D-492C-9A24-A77C1ADA2E1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9627628" y="57150"/>
                    <a:ext cx="547142" cy="539430"/>
                  </a:xfrm>
                  <a:prstGeom prst="line">
                    <a:avLst/>
                  </a:prstGeom>
                  <a:ln w="38100">
                    <a:solidFill>
                      <a:srgbClr val="FF535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3" name="Straight Connector 112">
                    <a:extLst>
                      <a:ext uri="{FF2B5EF4-FFF2-40B4-BE49-F238E27FC236}">
                        <a16:creationId xmlns:a16="http://schemas.microsoft.com/office/drawing/2014/main" id="{7C3D4A07-680A-4494-ABB7-67874D4B49F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9628422" y="6219449"/>
                    <a:ext cx="750732" cy="740151"/>
                  </a:xfrm>
                  <a:prstGeom prst="line">
                    <a:avLst/>
                  </a:prstGeom>
                  <a:ln w="38100">
                    <a:solidFill>
                      <a:srgbClr val="FF535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9" name="Group 78">
                  <a:extLst>
                    <a:ext uri="{FF2B5EF4-FFF2-40B4-BE49-F238E27FC236}">
                      <a16:creationId xmlns:a16="http://schemas.microsoft.com/office/drawing/2014/main" id="{0AFACCE3-7BD4-4A60-9B68-579663633B36}"/>
                    </a:ext>
                  </a:extLst>
                </p:cNvPr>
                <p:cNvGrpSpPr/>
                <p:nvPr/>
              </p:nvGrpSpPr>
              <p:grpSpPr>
                <a:xfrm>
                  <a:off x="8114305" y="66707"/>
                  <a:ext cx="2121730" cy="6709420"/>
                  <a:chOff x="4723570" y="360362"/>
                  <a:chExt cx="2121730" cy="6141905"/>
                </a:xfrm>
              </p:grpSpPr>
              <p:sp>
                <p:nvSpPr>
                  <p:cNvPr id="109" name="Freeform: Shape 108">
                    <a:extLst>
                      <a:ext uri="{FF2B5EF4-FFF2-40B4-BE49-F238E27FC236}">
                        <a16:creationId xmlns:a16="http://schemas.microsoft.com/office/drawing/2014/main" id="{73EF4F62-BA4B-431F-842A-D8BF4687F278}"/>
                      </a:ext>
                    </a:extLst>
                  </p:cNvPr>
                  <p:cNvSpPr/>
                  <p:nvPr/>
                </p:nvSpPr>
                <p:spPr>
                  <a:xfrm>
                    <a:off x="4724400" y="360362"/>
                    <a:ext cx="2120900" cy="3073400"/>
                  </a:xfrm>
                  <a:custGeom>
                    <a:avLst/>
                    <a:gdLst>
                      <a:gd name="connsiteX0" fmla="*/ 0 w 2120900"/>
                      <a:gd name="connsiteY0" fmla="*/ 3073400 h 3073400"/>
                      <a:gd name="connsiteX1" fmla="*/ 31750 w 2120900"/>
                      <a:gd name="connsiteY1" fmla="*/ 2781300 h 3073400"/>
                      <a:gd name="connsiteX2" fmla="*/ 139700 w 2120900"/>
                      <a:gd name="connsiteY2" fmla="*/ 2470150 h 3073400"/>
                      <a:gd name="connsiteX3" fmla="*/ 361950 w 2120900"/>
                      <a:gd name="connsiteY3" fmla="*/ 2070100 h 3073400"/>
                      <a:gd name="connsiteX4" fmla="*/ 673100 w 2120900"/>
                      <a:gd name="connsiteY4" fmla="*/ 1625600 h 3073400"/>
                      <a:gd name="connsiteX5" fmla="*/ 1104900 w 2120900"/>
                      <a:gd name="connsiteY5" fmla="*/ 1098550 h 3073400"/>
                      <a:gd name="connsiteX6" fmla="*/ 2120900 w 2120900"/>
                      <a:gd name="connsiteY6" fmla="*/ 0 h 3073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20900" h="3073400">
                        <a:moveTo>
                          <a:pt x="0" y="3073400"/>
                        </a:moveTo>
                        <a:cubicBezTo>
                          <a:pt x="4233" y="2977621"/>
                          <a:pt x="8467" y="2881842"/>
                          <a:pt x="31750" y="2781300"/>
                        </a:cubicBezTo>
                        <a:cubicBezTo>
                          <a:pt x="55033" y="2680758"/>
                          <a:pt x="84667" y="2588683"/>
                          <a:pt x="139700" y="2470150"/>
                        </a:cubicBezTo>
                        <a:cubicBezTo>
                          <a:pt x="194733" y="2351617"/>
                          <a:pt x="273050" y="2210858"/>
                          <a:pt x="361950" y="2070100"/>
                        </a:cubicBezTo>
                        <a:cubicBezTo>
                          <a:pt x="450850" y="1929342"/>
                          <a:pt x="549275" y="1787525"/>
                          <a:pt x="673100" y="1625600"/>
                        </a:cubicBezTo>
                        <a:cubicBezTo>
                          <a:pt x="796925" y="1463675"/>
                          <a:pt x="863600" y="1369483"/>
                          <a:pt x="1104900" y="1098550"/>
                        </a:cubicBezTo>
                        <a:cubicBezTo>
                          <a:pt x="1346200" y="827617"/>
                          <a:pt x="1733550" y="413808"/>
                          <a:pt x="2120900" y="0"/>
                        </a:cubicBezTo>
                      </a:path>
                    </a:pathLst>
                  </a:custGeom>
                  <a:noFill/>
                  <a:ln w="38100">
                    <a:solidFill>
                      <a:srgbClr val="FF535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 dirty="0"/>
                  </a:p>
                </p:txBody>
              </p:sp>
              <p:sp>
                <p:nvSpPr>
                  <p:cNvPr id="110" name="Freeform: Shape 109">
                    <a:extLst>
                      <a:ext uri="{FF2B5EF4-FFF2-40B4-BE49-F238E27FC236}">
                        <a16:creationId xmlns:a16="http://schemas.microsoft.com/office/drawing/2014/main" id="{1816AC0C-A727-4A26-9345-4D11D1D14100}"/>
                      </a:ext>
                    </a:extLst>
                  </p:cNvPr>
                  <p:cNvSpPr/>
                  <p:nvPr/>
                </p:nvSpPr>
                <p:spPr>
                  <a:xfrm flipV="1">
                    <a:off x="4723570" y="3428867"/>
                    <a:ext cx="2120900" cy="3073400"/>
                  </a:xfrm>
                  <a:custGeom>
                    <a:avLst/>
                    <a:gdLst>
                      <a:gd name="connsiteX0" fmla="*/ 0 w 2120900"/>
                      <a:gd name="connsiteY0" fmla="*/ 3073400 h 3073400"/>
                      <a:gd name="connsiteX1" fmla="*/ 31750 w 2120900"/>
                      <a:gd name="connsiteY1" fmla="*/ 2781300 h 3073400"/>
                      <a:gd name="connsiteX2" fmla="*/ 139700 w 2120900"/>
                      <a:gd name="connsiteY2" fmla="*/ 2470150 h 3073400"/>
                      <a:gd name="connsiteX3" fmla="*/ 361950 w 2120900"/>
                      <a:gd name="connsiteY3" fmla="*/ 2070100 h 3073400"/>
                      <a:gd name="connsiteX4" fmla="*/ 673100 w 2120900"/>
                      <a:gd name="connsiteY4" fmla="*/ 1625600 h 3073400"/>
                      <a:gd name="connsiteX5" fmla="*/ 1104900 w 2120900"/>
                      <a:gd name="connsiteY5" fmla="*/ 1098550 h 3073400"/>
                      <a:gd name="connsiteX6" fmla="*/ 2120900 w 2120900"/>
                      <a:gd name="connsiteY6" fmla="*/ 0 h 3073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20900" h="3073400">
                        <a:moveTo>
                          <a:pt x="0" y="3073400"/>
                        </a:moveTo>
                        <a:cubicBezTo>
                          <a:pt x="4233" y="2977621"/>
                          <a:pt x="8467" y="2881842"/>
                          <a:pt x="31750" y="2781300"/>
                        </a:cubicBezTo>
                        <a:cubicBezTo>
                          <a:pt x="55033" y="2680758"/>
                          <a:pt x="84667" y="2588683"/>
                          <a:pt x="139700" y="2470150"/>
                        </a:cubicBezTo>
                        <a:cubicBezTo>
                          <a:pt x="194733" y="2351617"/>
                          <a:pt x="273050" y="2210858"/>
                          <a:pt x="361950" y="2070100"/>
                        </a:cubicBezTo>
                        <a:cubicBezTo>
                          <a:pt x="450850" y="1929342"/>
                          <a:pt x="549275" y="1787525"/>
                          <a:pt x="673100" y="1625600"/>
                        </a:cubicBezTo>
                        <a:cubicBezTo>
                          <a:pt x="796925" y="1463675"/>
                          <a:pt x="863600" y="1369483"/>
                          <a:pt x="1104900" y="1098550"/>
                        </a:cubicBezTo>
                        <a:cubicBezTo>
                          <a:pt x="1346200" y="827617"/>
                          <a:pt x="1733550" y="413808"/>
                          <a:pt x="2120900" y="0"/>
                        </a:cubicBezTo>
                      </a:path>
                    </a:pathLst>
                  </a:custGeom>
                  <a:noFill/>
                  <a:ln w="38100">
                    <a:solidFill>
                      <a:srgbClr val="FF535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</p:grpSp>
            <p:grpSp>
              <p:nvGrpSpPr>
                <p:cNvPr id="80" name="Group 79">
                  <a:extLst>
                    <a:ext uri="{FF2B5EF4-FFF2-40B4-BE49-F238E27FC236}">
                      <a16:creationId xmlns:a16="http://schemas.microsoft.com/office/drawing/2014/main" id="{403AEA11-D5E8-45A5-A7A3-7D9756D89FEB}"/>
                    </a:ext>
                  </a:extLst>
                </p:cNvPr>
                <p:cNvGrpSpPr/>
                <p:nvPr/>
              </p:nvGrpSpPr>
              <p:grpSpPr>
                <a:xfrm>
                  <a:off x="8628793" y="-406558"/>
                  <a:ext cx="2121730" cy="7655946"/>
                  <a:chOff x="4723570" y="360362"/>
                  <a:chExt cx="2121730" cy="6141905"/>
                </a:xfrm>
              </p:grpSpPr>
              <p:sp>
                <p:nvSpPr>
                  <p:cNvPr id="99" name="Freeform: Shape 98">
                    <a:extLst>
                      <a:ext uri="{FF2B5EF4-FFF2-40B4-BE49-F238E27FC236}">
                        <a16:creationId xmlns:a16="http://schemas.microsoft.com/office/drawing/2014/main" id="{66B28F09-2FA3-4165-BB82-947A89ED2841}"/>
                      </a:ext>
                    </a:extLst>
                  </p:cNvPr>
                  <p:cNvSpPr/>
                  <p:nvPr/>
                </p:nvSpPr>
                <p:spPr>
                  <a:xfrm>
                    <a:off x="4724400" y="360362"/>
                    <a:ext cx="2120900" cy="3073400"/>
                  </a:xfrm>
                  <a:custGeom>
                    <a:avLst/>
                    <a:gdLst>
                      <a:gd name="connsiteX0" fmla="*/ 0 w 2120900"/>
                      <a:gd name="connsiteY0" fmla="*/ 3073400 h 3073400"/>
                      <a:gd name="connsiteX1" fmla="*/ 31750 w 2120900"/>
                      <a:gd name="connsiteY1" fmla="*/ 2781300 h 3073400"/>
                      <a:gd name="connsiteX2" fmla="*/ 139700 w 2120900"/>
                      <a:gd name="connsiteY2" fmla="*/ 2470150 h 3073400"/>
                      <a:gd name="connsiteX3" fmla="*/ 361950 w 2120900"/>
                      <a:gd name="connsiteY3" fmla="*/ 2070100 h 3073400"/>
                      <a:gd name="connsiteX4" fmla="*/ 673100 w 2120900"/>
                      <a:gd name="connsiteY4" fmla="*/ 1625600 h 3073400"/>
                      <a:gd name="connsiteX5" fmla="*/ 1104900 w 2120900"/>
                      <a:gd name="connsiteY5" fmla="*/ 1098550 h 3073400"/>
                      <a:gd name="connsiteX6" fmla="*/ 2120900 w 2120900"/>
                      <a:gd name="connsiteY6" fmla="*/ 0 h 3073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20900" h="3073400">
                        <a:moveTo>
                          <a:pt x="0" y="3073400"/>
                        </a:moveTo>
                        <a:cubicBezTo>
                          <a:pt x="4233" y="2977621"/>
                          <a:pt x="8467" y="2881842"/>
                          <a:pt x="31750" y="2781300"/>
                        </a:cubicBezTo>
                        <a:cubicBezTo>
                          <a:pt x="55033" y="2680758"/>
                          <a:pt x="84667" y="2588683"/>
                          <a:pt x="139700" y="2470150"/>
                        </a:cubicBezTo>
                        <a:cubicBezTo>
                          <a:pt x="194733" y="2351617"/>
                          <a:pt x="273050" y="2210858"/>
                          <a:pt x="361950" y="2070100"/>
                        </a:cubicBezTo>
                        <a:cubicBezTo>
                          <a:pt x="450850" y="1929342"/>
                          <a:pt x="549275" y="1787525"/>
                          <a:pt x="673100" y="1625600"/>
                        </a:cubicBezTo>
                        <a:cubicBezTo>
                          <a:pt x="796925" y="1463675"/>
                          <a:pt x="863600" y="1369483"/>
                          <a:pt x="1104900" y="1098550"/>
                        </a:cubicBezTo>
                        <a:cubicBezTo>
                          <a:pt x="1346200" y="827617"/>
                          <a:pt x="1733550" y="413808"/>
                          <a:pt x="2120900" y="0"/>
                        </a:cubicBezTo>
                      </a:path>
                    </a:pathLst>
                  </a:custGeom>
                  <a:noFill/>
                  <a:ln w="38100">
                    <a:solidFill>
                      <a:srgbClr val="FF535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 dirty="0"/>
                  </a:p>
                </p:txBody>
              </p:sp>
              <p:sp>
                <p:nvSpPr>
                  <p:cNvPr id="100" name="Freeform: Shape 99">
                    <a:extLst>
                      <a:ext uri="{FF2B5EF4-FFF2-40B4-BE49-F238E27FC236}">
                        <a16:creationId xmlns:a16="http://schemas.microsoft.com/office/drawing/2014/main" id="{C8B035F8-9747-4BC1-8E1E-F1D69A61859C}"/>
                      </a:ext>
                    </a:extLst>
                  </p:cNvPr>
                  <p:cNvSpPr/>
                  <p:nvPr/>
                </p:nvSpPr>
                <p:spPr>
                  <a:xfrm flipV="1">
                    <a:off x="4723570" y="3428867"/>
                    <a:ext cx="2120900" cy="3073400"/>
                  </a:xfrm>
                  <a:custGeom>
                    <a:avLst/>
                    <a:gdLst>
                      <a:gd name="connsiteX0" fmla="*/ 0 w 2120900"/>
                      <a:gd name="connsiteY0" fmla="*/ 3073400 h 3073400"/>
                      <a:gd name="connsiteX1" fmla="*/ 31750 w 2120900"/>
                      <a:gd name="connsiteY1" fmla="*/ 2781300 h 3073400"/>
                      <a:gd name="connsiteX2" fmla="*/ 139700 w 2120900"/>
                      <a:gd name="connsiteY2" fmla="*/ 2470150 h 3073400"/>
                      <a:gd name="connsiteX3" fmla="*/ 361950 w 2120900"/>
                      <a:gd name="connsiteY3" fmla="*/ 2070100 h 3073400"/>
                      <a:gd name="connsiteX4" fmla="*/ 673100 w 2120900"/>
                      <a:gd name="connsiteY4" fmla="*/ 1625600 h 3073400"/>
                      <a:gd name="connsiteX5" fmla="*/ 1104900 w 2120900"/>
                      <a:gd name="connsiteY5" fmla="*/ 1098550 h 3073400"/>
                      <a:gd name="connsiteX6" fmla="*/ 2120900 w 2120900"/>
                      <a:gd name="connsiteY6" fmla="*/ 0 h 3073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20900" h="3073400">
                        <a:moveTo>
                          <a:pt x="0" y="3073400"/>
                        </a:moveTo>
                        <a:cubicBezTo>
                          <a:pt x="4233" y="2977621"/>
                          <a:pt x="8467" y="2881842"/>
                          <a:pt x="31750" y="2781300"/>
                        </a:cubicBezTo>
                        <a:cubicBezTo>
                          <a:pt x="55033" y="2680758"/>
                          <a:pt x="84667" y="2588683"/>
                          <a:pt x="139700" y="2470150"/>
                        </a:cubicBezTo>
                        <a:cubicBezTo>
                          <a:pt x="194733" y="2351617"/>
                          <a:pt x="273050" y="2210858"/>
                          <a:pt x="361950" y="2070100"/>
                        </a:cubicBezTo>
                        <a:cubicBezTo>
                          <a:pt x="450850" y="1929342"/>
                          <a:pt x="549275" y="1787525"/>
                          <a:pt x="673100" y="1625600"/>
                        </a:cubicBezTo>
                        <a:cubicBezTo>
                          <a:pt x="796925" y="1463675"/>
                          <a:pt x="863600" y="1369483"/>
                          <a:pt x="1104900" y="1098550"/>
                        </a:cubicBezTo>
                        <a:cubicBezTo>
                          <a:pt x="1346200" y="827617"/>
                          <a:pt x="1733550" y="413808"/>
                          <a:pt x="2120900" y="0"/>
                        </a:cubicBezTo>
                      </a:path>
                    </a:pathLst>
                  </a:custGeom>
                  <a:noFill/>
                  <a:ln w="38100">
                    <a:solidFill>
                      <a:srgbClr val="FF535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</p:grpSp>
            <p:grpSp>
              <p:nvGrpSpPr>
                <p:cNvPr id="81" name="Group 80">
                  <a:extLst>
                    <a:ext uri="{FF2B5EF4-FFF2-40B4-BE49-F238E27FC236}">
                      <a16:creationId xmlns:a16="http://schemas.microsoft.com/office/drawing/2014/main" id="{80CBB6FE-968F-4966-98F8-9B24681166A8}"/>
                    </a:ext>
                  </a:extLst>
                </p:cNvPr>
                <p:cNvGrpSpPr/>
                <p:nvPr/>
              </p:nvGrpSpPr>
              <p:grpSpPr>
                <a:xfrm>
                  <a:off x="9178758" y="-952500"/>
                  <a:ext cx="2121730" cy="8735406"/>
                  <a:chOff x="4723570" y="360362"/>
                  <a:chExt cx="2121730" cy="6141905"/>
                </a:xfrm>
              </p:grpSpPr>
              <p:sp>
                <p:nvSpPr>
                  <p:cNvPr id="97" name="Freeform: Shape 96">
                    <a:extLst>
                      <a:ext uri="{FF2B5EF4-FFF2-40B4-BE49-F238E27FC236}">
                        <a16:creationId xmlns:a16="http://schemas.microsoft.com/office/drawing/2014/main" id="{2A4471E0-BA37-4DBC-8CBD-10732329E229}"/>
                      </a:ext>
                    </a:extLst>
                  </p:cNvPr>
                  <p:cNvSpPr/>
                  <p:nvPr/>
                </p:nvSpPr>
                <p:spPr>
                  <a:xfrm>
                    <a:off x="4724400" y="360362"/>
                    <a:ext cx="2120900" cy="3073400"/>
                  </a:xfrm>
                  <a:custGeom>
                    <a:avLst/>
                    <a:gdLst>
                      <a:gd name="connsiteX0" fmla="*/ 0 w 2120900"/>
                      <a:gd name="connsiteY0" fmla="*/ 3073400 h 3073400"/>
                      <a:gd name="connsiteX1" fmla="*/ 31750 w 2120900"/>
                      <a:gd name="connsiteY1" fmla="*/ 2781300 h 3073400"/>
                      <a:gd name="connsiteX2" fmla="*/ 139700 w 2120900"/>
                      <a:gd name="connsiteY2" fmla="*/ 2470150 h 3073400"/>
                      <a:gd name="connsiteX3" fmla="*/ 361950 w 2120900"/>
                      <a:gd name="connsiteY3" fmla="*/ 2070100 h 3073400"/>
                      <a:gd name="connsiteX4" fmla="*/ 673100 w 2120900"/>
                      <a:gd name="connsiteY4" fmla="*/ 1625600 h 3073400"/>
                      <a:gd name="connsiteX5" fmla="*/ 1104900 w 2120900"/>
                      <a:gd name="connsiteY5" fmla="*/ 1098550 h 3073400"/>
                      <a:gd name="connsiteX6" fmla="*/ 2120900 w 2120900"/>
                      <a:gd name="connsiteY6" fmla="*/ 0 h 3073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20900" h="3073400">
                        <a:moveTo>
                          <a:pt x="0" y="3073400"/>
                        </a:moveTo>
                        <a:cubicBezTo>
                          <a:pt x="4233" y="2977621"/>
                          <a:pt x="8467" y="2881842"/>
                          <a:pt x="31750" y="2781300"/>
                        </a:cubicBezTo>
                        <a:cubicBezTo>
                          <a:pt x="55033" y="2680758"/>
                          <a:pt x="84667" y="2588683"/>
                          <a:pt x="139700" y="2470150"/>
                        </a:cubicBezTo>
                        <a:cubicBezTo>
                          <a:pt x="194733" y="2351617"/>
                          <a:pt x="273050" y="2210858"/>
                          <a:pt x="361950" y="2070100"/>
                        </a:cubicBezTo>
                        <a:cubicBezTo>
                          <a:pt x="450850" y="1929342"/>
                          <a:pt x="549275" y="1787525"/>
                          <a:pt x="673100" y="1625600"/>
                        </a:cubicBezTo>
                        <a:cubicBezTo>
                          <a:pt x="796925" y="1463675"/>
                          <a:pt x="863600" y="1369483"/>
                          <a:pt x="1104900" y="1098550"/>
                        </a:cubicBezTo>
                        <a:cubicBezTo>
                          <a:pt x="1346200" y="827617"/>
                          <a:pt x="1733550" y="413808"/>
                          <a:pt x="2120900" y="0"/>
                        </a:cubicBezTo>
                      </a:path>
                    </a:pathLst>
                  </a:custGeom>
                  <a:noFill/>
                  <a:ln w="38100">
                    <a:solidFill>
                      <a:srgbClr val="FF535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 dirty="0"/>
                  </a:p>
                </p:txBody>
              </p:sp>
              <p:sp>
                <p:nvSpPr>
                  <p:cNvPr id="98" name="Freeform: Shape 97">
                    <a:extLst>
                      <a:ext uri="{FF2B5EF4-FFF2-40B4-BE49-F238E27FC236}">
                        <a16:creationId xmlns:a16="http://schemas.microsoft.com/office/drawing/2014/main" id="{F8085940-538E-443E-AFD6-83CC9E7430D8}"/>
                      </a:ext>
                    </a:extLst>
                  </p:cNvPr>
                  <p:cNvSpPr/>
                  <p:nvPr/>
                </p:nvSpPr>
                <p:spPr>
                  <a:xfrm flipV="1">
                    <a:off x="4723570" y="3428867"/>
                    <a:ext cx="2120900" cy="3073400"/>
                  </a:xfrm>
                  <a:custGeom>
                    <a:avLst/>
                    <a:gdLst>
                      <a:gd name="connsiteX0" fmla="*/ 0 w 2120900"/>
                      <a:gd name="connsiteY0" fmla="*/ 3073400 h 3073400"/>
                      <a:gd name="connsiteX1" fmla="*/ 31750 w 2120900"/>
                      <a:gd name="connsiteY1" fmla="*/ 2781300 h 3073400"/>
                      <a:gd name="connsiteX2" fmla="*/ 139700 w 2120900"/>
                      <a:gd name="connsiteY2" fmla="*/ 2470150 h 3073400"/>
                      <a:gd name="connsiteX3" fmla="*/ 361950 w 2120900"/>
                      <a:gd name="connsiteY3" fmla="*/ 2070100 h 3073400"/>
                      <a:gd name="connsiteX4" fmla="*/ 673100 w 2120900"/>
                      <a:gd name="connsiteY4" fmla="*/ 1625600 h 3073400"/>
                      <a:gd name="connsiteX5" fmla="*/ 1104900 w 2120900"/>
                      <a:gd name="connsiteY5" fmla="*/ 1098550 h 3073400"/>
                      <a:gd name="connsiteX6" fmla="*/ 2120900 w 2120900"/>
                      <a:gd name="connsiteY6" fmla="*/ 0 h 3073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20900" h="3073400">
                        <a:moveTo>
                          <a:pt x="0" y="3073400"/>
                        </a:moveTo>
                        <a:cubicBezTo>
                          <a:pt x="4233" y="2977621"/>
                          <a:pt x="8467" y="2881842"/>
                          <a:pt x="31750" y="2781300"/>
                        </a:cubicBezTo>
                        <a:cubicBezTo>
                          <a:pt x="55033" y="2680758"/>
                          <a:pt x="84667" y="2588683"/>
                          <a:pt x="139700" y="2470150"/>
                        </a:cubicBezTo>
                        <a:cubicBezTo>
                          <a:pt x="194733" y="2351617"/>
                          <a:pt x="273050" y="2210858"/>
                          <a:pt x="361950" y="2070100"/>
                        </a:cubicBezTo>
                        <a:cubicBezTo>
                          <a:pt x="450850" y="1929342"/>
                          <a:pt x="549275" y="1787525"/>
                          <a:pt x="673100" y="1625600"/>
                        </a:cubicBezTo>
                        <a:cubicBezTo>
                          <a:pt x="796925" y="1463675"/>
                          <a:pt x="863600" y="1369483"/>
                          <a:pt x="1104900" y="1098550"/>
                        </a:cubicBezTo>
                        <a:cubicBezTo>
                          <a:pt x="1346200" y="827617"/>
                          <a:pt x="1733550" y="413808"/>
                          <a:pt x="2120900" y="0"/>
                        </a:cubicBezTo>
                      </a:path>
                    </a:pathLst>
                  </a:custGeom>
                  <a:noFill/>
                  <a:ln w="38100">
                    <a:solidFill>
                      <a:srgbClr val="FF535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</p:grpSp>
            <p:grpSp>
              <p:nvGrpSpPr>
                <p:cNvPr id="82" name="Group 81">
                  <a:extLst>
                    <a:ext uri="{FF2B5EF4-FFF2-40B4-BE49-F238E27FC236}">
                      <a16:creationId xmlns:a16="http://schemas.microsoft.com/office/drawing/2014/main" id="{10BB3316-C412-4602-96DE-B4395FFF233F}"/>
                    </a:ext>
                  </a:extLst>
                </p:cNvPr>
                <p:cNvGrpSpPr/>
                <p:nvPr/>
              </p:nvGrpSpPr>
              <p:grpSpPr>
                <a:xfrm>
                  <a:off x="6490343" y="391886"/>
                  <a:ext cx="4006207" cy="6008914"/>
                  <a:chOff x="6490343" y="391886"/>
                  <a:chExt cx="4006207" cy="6008914"/>
                </a:xfrm>
              </p:grpSpPr>
              <p:cxnSp>
                <p:nvCxnSpPr>
                  <p:cNvPr id="86" name="Straight Connector 85">
                    <a:extLst>
                      <a:ext uri="{FF2B5EF4-FFF2-40B4-BE49-F238E27FC236}">
                        <a16:creationId xmlns:a16="http://schemas.microsoft.com/office/drawing/2014/main" id="{F19FBEC5-97A3-4C1F-A7E4-FEDF2612134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490343" y="3403418"/>
                    <a:ext cx="3644257" cy="0"/>
                  </a:xfrm>
                  <a:prstGeom prst="line">
                    <a:avLst/>
                  </a:prstGeom>
                  <a:ln w="38100">
                    <a:solidFill>
                      <a:srgbClr val="C0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7" name="Straight Connector 86">
                    <a:extLst>
                      <a:ext uri="{FF2B5EF4-FFF2-40B4-BE49-F238E27FC236}">
                        <a16:creationId xmlns:a16="http://schemas.microsoft.com/office/drawing/2014/main" id="{40CE3082-5A65-45E1-9457-022E1C502E7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6509938" y="2397055"/>
                    <a:ext cx="3986612" cy="1009767"/>
                  </a:xfrm>
                  <a:prstGeom prst="line">
                    <a:avLst/>
                  </a:prstGeom>
                  <a:ln w="38100">
                    <a:solidFill>
                      <a:srgbClr val="C0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0" name="Straight Connector 89">
                    <a:extLst>
                      <a:ext uri="{FF2B5EF4-FFF2-40B4-BE49-F238E27FC236}">
                        <a16:creationId xmlns:a16="http://schemas.microsoft.com/office/drawing/2014/main" id="{8BC256CA-EE56-4FAE-A50E-DFAD1D3D6A5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6517558" y="1695450"/>
                    <a:ext cx="3639656" cy="1718518"/>
                  </a:xfrm>
                  <a:prstGeom prst="line">
                    <a:avLst/>
                  </a:prstGeom>
                  <a:ln w="38100">
                    <a:solidFill>
                      <a:srgbClr val="C0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1" name="Straight Connector 90">
                    <a:extLst>
                      <a:ext uri="{FF2B5EF4-FFF2-40B4-BE49-F238E27FC236}">
                        <a16:creationId xmlns:a16="http://schemas.microsoft.com/office/drawing/2014/main" id="{E488FBF3-01A0-4FBB-BB12-34D0E7712F9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6517558" y="850900"/>
                    <a:ext cx="3959007" cy="2563066"/>
                  </a:xfrm>
                  <a:prstGeom prst="line">
                    <a:avLst/>
                  </a:prstGeom>
                  <a:ln w="38100">
                    <a:solidFill>
                      <a:srgbClr val="C0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2" name="Straight Connector 91">
                    <a:extLst>
                      <a:ext uri="{FF2B5EF4-FFF2-40B4-BE49-F238E27FC236}">
                        <a16:creationId xmlns:a16="http://schemas.microsoft.com/office/drawing/2014/main" id="{8D6F3810-521C-4AF9-9763-55662EC01C5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6509938" y="391886"/>
                    <a:ext cx="3905244" cy="3014936"/>
                  </a:xfrm>
                  <a:prstGeom prst="line">
                    <a:avLst/>
                  </a:prstGeom>
                  <a:ln w="38100">
                    <a:solidFill>
                      <a:srgbClr val="C0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3" name="Straight Connector 92">
                    <a:extLst>
                      <a:ext uri="{FF2B5EF4-FFF2-40B4-BE49-F238E27FC236}">
                        <a16:creationId xmlns:a16="http://schemas.microsoft.com/office/drawing/2014/main" id="{81875AC4-7E40-4CAD-8BC3-26E05736D15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497238" y="3390150"/>
                    <a:ext cx="3688274" cy="934200"/>
                  </a:xfrm>
                  <a:prstGeom prst="line">
                    <a:avLst/>
                  </a:prstGeom>
                  <a:ln w="38100">
                    <a:solidFill>
                      <a:srgbClr val="C0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4" name="Straight Connector 93">
                    <a:extLst>
                      <a:ext uri="{FF2B5EF4-FFF2-40B4-BE49-F238E27FC236}">
                        <a16:creationId xmlns:a16="http://schemas.microsoft.com/office/drawing/2014/main" id="{A7B92115-6A41-4C41-99FF-4C57CB26DD3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504858" y="3383005"/>
                    <a:ext cx="3809256" cy="1798595"/>
                  </a:xfrm>
                  <a:prstGeom prst="line">
                    <a:avLst/>
                  </a:prstGeom>
                  <a:ln w="38100">
                    <a:solidFill>
                      <a:srgbClr val="C0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5" name="Straight Connector 94">
                    <a:extLst>
                      <a:ext uri="{FF2B5EF4-FFF2-40B4-BE49-F238E27FC236}">
                        <a16:creationId xmlns:a16="http://schemas.microsoft.com/office/drawing/2014/main" id="{BA5F2386-D186-479B-90F5-E218785C947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504858" y="3383005"/>
                    <a:ext cx="3749213" cy="2427245"/>
                  </a:xfrm>
                  <a:prstGeom prst="line">
                    <a:avLst/>
                  </a:prstGeom>
                  <a:ln w="38100">
                    <a:solidFill>
                      <a:srgbClr val="C0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6" name="Straight Connector 95">
                    <a:extLst>
                      <a:ext uri="{FF2B5EF4-FFF2-40B4-BE49-F238E27FC236}">
                        <a16:creationId xmlns:a16="http://schemas.microsoft.com/office/drawing/2014/main" id="{FE5B323A-49D1-4906-B8F2-D209E5AEE8D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497238" y="3390150"/>
                    <a:ext cx="3899694" cy="3010650"/>
                  </a:xfrm>
                  <a:prstGeom prst="line">
                    <a:avLst/>
                  </a:prstGeom>
                  <a:ln w="38100">
                    <a:solidFill>
                      <a:srgbClr val="C0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83" name="Straight Connector 82">
                  <a:extLst>
                    <a:ext uri="{FF2B5EF4-FFF2-40B4-BE49-F238E27FC236}">
                      <a16:creationId xmlns:a16="http://schemas.microsoft.com/office/drawing/2014/main" id="{D3A9B7B8-F753-456B-8AD0-B13C6C24546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484986" y="-597559"/>
                  <a:ext cx="4011564" cy="4011568"/>
                </a:xfrm>
                <a:prstGeom prst="line">
                  <a:avLst/>
                </a:prstGeom>
                <a:ln w="38100">
                  <a:solidFill>
                    <a:srgbClr val="FFC000"/>
                  </a:solidFill>
                </a:ln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Straight Connector 83">
                  <a:extLst>
                    <a:ext uri="{FF2B5EF4-FFF2-40B4-BE49-F238E27FC236}">
                      <a16:creationId xmlns:a16="http://schemas.microsoft.com/office/drawing/2014/main" id="{C2A8932D-C664-4B47-BA74-9D525DA6D1E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480223" y="3393416"/>
                  <a:ext cx="4011564" cy="4011568"/>
                </a:xfrm>
                <a:prstGeom prst="line">
                  <a:avLst/>
                </a:prstGeom>
                <a:ln w="38100">
                  <a:solidFill>
                    <a:srgbClr val="FFC000"/>
                  </a:solidFill>
                </a:ln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5" name="Rectangle 84">
                  <a:extLst>
                    <a:ext uri="{FF2B5EF4-FFF2-40B4-BE49-F238E27FC236}">
                      <a16:creationId xmlns:a16="http://schemas.microsoft.com/office/drawing/2014/main" id="{C615A69A-63F4-48B2-B514-27417A659DAE}"/>
                    </a:ext>
                  </a:extLst>
                </p:cNvPr>
                <p:cNvSpPr/>
                <p:nvPr/>
              </p:nvSpPr>
              <p:spPr>
                <a:xfrm>
                  <a:off x="9953434" y="-1091381"/>
                  <a:ext cx="1992760" cy="9144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softEdge rad="12700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  <p:cxnSp>
            <p:nvCxnSpPr>
              <p:cNvPr id="70" name="Straight Arrow Connector 69">
                <a:extLst>
                  <a:ext uri="{FF2B5EF4-FFF2-40B4-BE49-F238E27FC236}">
                    <a16:creationId xmlns:a16="http://schemas.microsoft.com/office/drawing/2014/main" id="{CC3DD5C7-C0E2-4BE8-8FA2-E47CFCAE7E4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809237" y="2279837"/>
                <a:ext cx="830313" cy="215713"/>
              </a:xfrm>
              <a:prstGeom prst="straightConnector1">
                <a:avLst/>
              </a:prstGeom>
              <a:ln w="762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1" name="TextBox 70">
                    <a:extLst>
                      <a:ext uri="{FF2B5EF4-FFF2-40B4-BE49-F238E27FC236}">
                        <a16:creationId xmlns:a16="http://schemas.microsoft.com/office/drawing/2014/main" id="{EF466D17-A42A-4299-AD54-6E697EB62C91}"/>
                      </a:ext>
                    </a:extLst>
                  </p:cNvPr>
                  <p:cNvSpPr txBox="1"/>
                  <p:nvPr/>
                </p:nvSpPr>
                <p:spPr>
                  <a:xfrm>
                    <a:off x="11489590" y="1883600"/>
                    <a:ext cx="588110" cy="70788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̃"/>
                              <m:ctrlPr>
                                <a:rPr lang="en-US" sz="4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0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oMath>
                      </m:oMathPara>
                    </a14:m>
                    <a:endParaRPr lang="en-CA" sz="4000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06" name="TextBox 105">
                    <a:extLst>
                      <a:ext uri="{FF2B5EF4-FFF2-40B4-BE49-F238E27FC236}">
                        <a16:creationId xmlns:a16="http://schemas.microsoft.com/office/drawing/2014/main" id="{4455C2AC-6C76-433F-BF3B-8D5E87BD4EC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489590" y="1883600"/>
                    <a:ext cx="588110" cy="707886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75" name="Straight Arrow Connector 74">
                <a:extLst>
                  <a:ext uri="{FF2B5EF4-FFF2-40B4-BE49-F238E27FC236}">
                    <a16:creationId xmlns:a16="http://schemas.microsoft.com/office/drawing/2014/main" id="{7E180113-10DC-4A14-BE7E-A60A4266D12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201400" y="580554"/>
                <a:ext cx="438150" cy="924396"/>
              </a:xfrm>
              <a:prstGeom prst="straightConnector1">
                <a:avLst/>
              </a:prstGeom>
              <a:ln w="76200">
                <a:solidFill>
                  <a:srgbClr val="FF5353"/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6" name="TextBox 75">
                    <a:extLst>
                      <a:ext uri="{FF2B5EF4-FFF2-40B4-BE49-F238E27FC236}">
                        <a16:creationId xmlns:a16="http://schemas.microsoft.com/office/drawing/2014/main" id="{BDD157F2-86D5-45F7-90E7-649151863915}"/>
                      </a:ext>
                    </a:extLst>
                  </p:cNvPr>
                  <p:cNvSpPr txBox="1"/>
                  <p:nvPr/>
                </p:nvSpPr>
                <p:spPr>
                  <a:xfrm>
                    <a:off x="11432440" y="721550"/>
                    <a:ext cx="766492" cy="70788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  <m:acc>
                            <m:accPr>
                              <m:chr m:val="̃"/>
                              <m:ctrlPr>
                                <a:rPr lang="en-US" sz="4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acc>
                        </m:oMath>
                      </m:oMathPara>
                    </a14:m>
                    <a:endParaRPr lang="en-CA" sz="4000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08" name="TextBox 107">
                    <a:extLst>
                      <a:ext uri="{FF2B5EF4-FFF2-40B4-BE49-F238E27FC236}">
                        <a16:creationId xmlns:a16="http://schemas.microsoft.com/office/drawing/2014/main" id="{E8D287AD-D4CD-4AC6-9E8D-35772C7DBA8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432440" y="721550"/>
                    <a:ext cx="766492" cy="707886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1" name="TextBox 120">
                  <a:extLst>
                    <a:ext uri="{FF2B5EF4-FFF2-40B4-BE49-F238E27FC236}">
                      <a16:creationId xmlns:a16="http://schemas.microsoft.com/office/drawing/2014/main" id="{2970B639-EA24-4925-9976-4F2CD2CF814A}"/>
                    </a:ext>
                  </a:extLst>
                </p:cNvPr>
                <p:cNvSpPr txBox="1"/>
                <p:nvPr/>
              </p:nvSpPr>
              <p:spPr>
                <a:xfrm rot="2643319">
                  <a:off x="15099777" y="5744609"/>
                  <a:ext cx="2253694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  <m:acc>
                          <m:accPr>
                            <m:chr m:val="̃"/>
                            <m:ctrlPr>
                              <a:rPr lang="en-US" sz="4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acc>
                        <m:r>
                          <a:rPr lang="en-US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=−∞</m:t>
                        </m:r>
                      </m:oMath>
                    </m:oMathPara>
                  </a14:m>
                  <a:endParaRPr lang="en-CA" sz="40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21" name="TextBox 120">
                  <a:extLst>
                    <a:ext uri="{FF2B5EF4-FFF2-40B4-BE49-F238E27FC236}">
                      <a16:creationId xmlns:a16="http://schemas.microsoft.com/office/drawing/2014/main" id="{2970B639-EA24-4925-9976-4F2CD2CF814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643319">
                  <a:off x="15099777" y="5744609"/>
                  <a:ext cx="2253694" cy="707886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2" name="TextBox 121">
                  <a:extLst>
                    <a:ext uri="{FF2B5EF4-FFF2-40B4-BE49-F238E27FC236}">
                      <a16:creationId xmlns:a16="http://schemas.microsoft.com/office/drawing/2014/main" id="{FDCE4352-E0E6-4DA2-91D0-4B2C03FD50A9}"/>
                    </a:ext>
                  </a:extLst>
                </p:cNvPr>
                <p:cNvSpPr txBox="1"/>
                <p:nvPr/>
              </p:nvSpPr>
              <p:spPr>
                <a:xfrm rot="18876407">
                  <a:off x="15259000" y="484596"/>
                  <a:ext cx="2253694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  <m:acc>
                          <m:accPr>
                            <m:chr m:val="̃"/>
                            <m:ctrlPr>
                              <a:rPr lang="en-US" sz="4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acc>
                        <m:r>
                          <a:rPr lang="en-US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=+∞</m:t>
                        </m:r>
                      </m:oMath>
                    </m:oMathPara>
                  </a14:m>
                  <a:endParaRPr lang="en-CA" sz="40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22" name="TextBox 121">
                  <a:extLst>
                    <a:ext uri="{FF2B5EF4-FFF2-40B4-BE49-F238E27FC236}">
                      <a16:creationId xmlns:a16="http://schemas.microsoft.com/office/drawing/2014/main" id="{FDCE4352-E0E6-4DA2-91D0-4B2C03FD50A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8876407">
                  <a:off x="15259000" y="484596"/>
                  <a:ext cx="2253694" cy="707886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D303D2C-DE1D-4D2D-99EF-1FD765649810}"/>
              </a:ext>
            </a:extLst>
          </p:cNvPr>
          <p:cNvSpPr txBox="1"/>
          <p:nvPr/>
        </p:nvSpPr>
        <p:spPr>
          <a:xfrm>
            <a:off x="-57150" y="-138697"/>
            <a:ext cx="58293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u="sng" dirty="0" err="1"/>
              <a:t>Rindler</a:t>
            </a:r>
            <a:r>
              <a:rPr lang="en-US" sz="4000" u="sng" dirty="0"/>
              <a:t> Coordinates</a:t>
            </a:r>
            <a:endParaRPr lang="en-CA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E87B706F-F37F-4683-9AAC-8E2675E0F8CC}"/>
                  </a:ext>
                </a:extLst>
              </p:cNvPr>
              <p:cNvSpPr/>
              <p:nvPr/>
            </p:nvSpPr>
            <p:spPr>
              <a:xfrm>
                <a:off x="358721" y="445429"/>
                <a:ext cx="5480209" cy="218136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440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44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x-IV_mathan" sz="440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̃"/>
                        <m:ctrlPr>
                          <a:rPr lang="en-US" sz="4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4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func>
                      <m:funcPr>
                        <m:ctrlPr>
                          <a:rPr lang="en-US" sz="4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4400">
                            <a:latin typeface="Cambria Math" panose="02040503050406030204" pitchFamily="18" charset="0"/>
                          </a:rPr>
                          <m:t>sinh</m:t>
                        </m:r>
                      </m:fName>
                      <m:e>
                        <m:d>
                          <m:dPr>
                            <m:ctrlPr>
                              <a:rPr lang="en-US" sz="4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GB" sz="4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44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acc>
                                  <m:accPr>
                                    <m:chr m:val="̃"/>
                                    <m:ctrlPr>
                                      <a:rPr lang="en-US" sz="4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4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acc>
                              </m:num>
                              <m:den>
                                <m:r>
                                  <a:rPr lang="en-GB" sz="4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den>
                            </m:f>
                          </m:e>
                        </m:d>
                      </m:e>
                    </m:func>
                  </m:oMath>
                </a14:m>
                <a:r>
                  <a:rPr lang="x-IV_mathan" sz="4400" dirty="0"/>
                  <a:t>  </a:t>
                </a:r>
              </a:p>
              <a:p>
                <a:r>
                  <a:rPr lang="en-US" sz="4400" dirty="0">
                    <a:solidFill>
                      <a:srgbClr val="0070C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44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x-IV_mathan" sz="440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̃"/>
                        <m:ctrlPr>
                          <a:rPr lang="en-US" sz="4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4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func>
                      <m:funcPr>
                        <m:ctrlPr>
                          <a:rPr lang="en-US" sz="4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4400">
                            <a:latin typeface="Cambria Math" panose="02040503050406030204" pitchFamily="18" charset="0"/>
                          </a:rPr>
                          <m:t>cosh</m:t>
                        </m:r>
                      </m:fName>
                      <m:e>
                        <m:d>
                          <m:dPr>
                            <m:ctrlPr>
                              <a:rPr lang="en-US" sz="4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GB" sz="4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44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acc>
                                  <m:accPr>
                                    <m:chr m:val="̃"/>
                                    <m:ctrlPr>
                                      <a:rPr lang="en-US" sz="4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4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acc>
                              </m:num>
                              <m:den>
                                <m:r>
                                  <a:rPr lang="en-GB" sz="4400" i="1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den>
                            </m:f>
                          </m:e>
                        </m:d>
                      </m:e>
                    </m:func>
                  </m:oMath>
                </a14:m>
                <a:endParaRPr lang="x-IV_mathan" sz="4400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E87B706F-F37F-4683-9AAC-8E2675E0F8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721" y="445429"/>
                <a:ext cx="5480209" cy="218136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9F89E4D1-050C-448F-BAE0-AF683A5768DD}"/>
              </a:ext>
            </a:extLst>
          </p:cNvPr>
          <p:cNvGrpSpPr/>
          <p:nvPr/>
        </p:nvGrpSpPr>
        <p:grpSpPr>
          <a:xfrm>
            <a:off x="7374728" y="319710"/>
            <a:ext cx="4398173" cy="6347790"/>
            <a:chOff x="7374728" y="319710"/>
            <a:chExt cx="4398173" cy="6347790"/>
          </a:xfrm>
        </p:grpSpPr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E5F461AE-8E2A-4E13-AAB6-A38383C2FA4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47029" y="521384"/>
              <a:ext cx="0" cy="6146116"/>
            </a:xfrm>
            <a:prstGeom prst="straightConnector1">
              <a:avLst/>
            </a:prstGeom>
            <a:ln w="76200">
              <a:solidFill>
                <a:srgbClr val="00206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44E75B1C-1786-40D3-88D6-97108997A74F}"/>
                    </a:ext>
                  </a:extLst>
                </p:cNvPr>
                <p:cNvSpPr txBox="1"/>
                <p:nvPr/>
              </p:nvSpPr>
              <p:spPr>
                <a:xfrm>
                  <a:off x="11184791" y="2798000"/>
                  <a:ext cx="588110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CA" sz="40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44E75B1C-1786-40D3-88D6-97108997A74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84791" y="2798000"/>
                  <a:ext cx="588110" cy="707886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id="{882305A4-0973-4622-B73E-50700C35B5E5}"/>
                    </a:ext>
                  </a:extLst>
                </p:cNvPr>
                <p:cNvSpPr txBox="1"/>
                <p:nvPr/>
              </p:nvSpPr>
              <p:spPr>
                <a:xfrm>
                  <a:off x="7613810" y="319710"/>
                  <a:ext cx="750205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sz="4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oMath>
                    </m:oMathPara>
                  </a14:m>
                  <a:endParaRPr lang="en-CA" sz="4000" dirty="0">
                    <a:solidFill>
                      <a:schemeClr val="accent6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id="{882305A4-0973-4622-B73E-50700C35B5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13810" y="319710"/>
                  <a:ext cx="750205" cy="707886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4EFC2E60-1725-47C6-9303-164EC6B5C927}"/>
                </a:ext>
              </a:extLst>
            </p:cNvPr>
            <p:cNvCxnSpPr>
              <a:cxnSpLocks/>
            </p:cNvCxnSpPr>
            <p:nvPr/>
          </p:nvCxnSpPr>
          <p:spPr>
            <a:xfrm>
              <a:off x="7374728" y="3534886"/>
              <a:ext cx="4194972" cy="0"/>
            </a:xfrm>
            <a:prstGeom prst="straightConnector1">
              <a:avLst/>
            </a:prstGeom>
            <a:ln w="76200">
              <a:solidFill>
                <a:srgbClr val="00206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0A56221E-4194-4F8C-AA60-1C2C8F9AE771}"/>
                  </a:ext>
                </a:extLst>
              </p:cNvPr>
              <p:cNvSpPr/>
              <p:nvPr/>
            </p:nvSpPr>
            <p:spPr>
              <a:xfrm>
                <a:off x="910888" y="3888264"/>
                <a:ext cx="2964713" cy="212365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660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66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x-IV_mathan" sz="660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6600" b="0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6600" dirty="0"/>
                  <a:t> </a:t>
                </a:r>
              </a:p>
              <a:p>
                <a:r>
                  <a:rPr lang="en-US" sz="6600" dirty="0">
                    <a:solidFill>
                      <a:srgbClr val="0070C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660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x-IV_mathan" sz="660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66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66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sz="66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6600" b="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0A56221E-4194-4F8C-AA60-1C2C8F9AE7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888" y="3888264"/>
                <a:ext cx="2964713" cy="212365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420D171A-4A61-42C7-971E-00C943B78EEB}"/>
                  </a:ext>
                </a:extLst>
              </p:cNvPr>
              <p:cNvSpPr/>
              <p:nvPr/>
            </p:nvSpPr>
            <p:spPr>
              <a:xfrm>
                <a:off x="171449" y="2511564"/>
                <a:ext cx="6819437" cy="7078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" sz="4000" dirty="0"/>
                  <a:t>Stationary observer has </a:t>
                </a:r>
                <a14:m>
                  <m:oMath xmlns:m="http://schemas.openxmlformats.org/officeDocument/2006/math">
                    <m:r>
                      <a:rPr lang="en-US" sz="4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x-IV_mathan" sz="4000" dirty="0"/>
                  <a:t>.</a:t>
                </a: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420D171A-4A61-42C7-971E-00C943B78E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449" y="2511564"/>
                <a:ext cx="6819437" cy="707886"/>
              </a:xfrm>
              <a:prstGeom prst="rect">
                <a:avLst/>
              </a:prstGeom>
              <a:blipFill>
                <a:blip r:embed="rId13"/>
                <a:stretch>
                  <a:fillRect l="-3128" t="-15517" r="-1966" b="-3620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FC7DE360-0162-40C8-9141-8A5AADA934D0}"/>
              </a:ext>
            </a:extLst>
          </p:cNvPr>
          <p:cNvCxnSpPr>
            <a:cxnSpLocks/>
          </p:cNvCxnSpPr>
          <p:nvPr/>
        </p:nvCxnSpPr>
        <p:spPr>
          <a:xfrm flipV="1">
            <a:off x="8537340" y="528642"/>
            <a:ext cx="0" cy="6146116"/>
          </a:xfrm>
          <a:prstGeom prst="straightConnector1">
            <a:avLst/>
          </a:prstGeom>
          <a:ln w="76200">
            <a:solidFill>
              <a:schemeClr val="accent5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669C4129-6ADE-49C3-A88F-E1772E87CF78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8172720" y="1839960"/>
              <a:ext cx="171360" cy="27777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669C4129-6ADE-49C3-A88F-E1772E87CF7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163360" y="1830600"/>
                <a:ext cx="190080" cy="279648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331398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067"/>
    </mc:Choice>
    <mc:Fallback xmlns="">
      <p:transition spd="slow" advTm="360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/>
      <p:bldP spid="8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D303D2C-DE1D-4D2D-99EF-1FD765649810}"/>
              </a:ext>
            </a:extLst>
          </p:cNvPr>
          <p:cNvSpPr txBox="1"/>
          <p:nvPr/>
        </p:nvSpPr>
        <p:spPr>
          <a:xfrm>
            <a:off x="-57150" y="-138697"/>
            <a:ext cx="45428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u="sng" dirty="0" err="1"/>
              <a:t>Rindler</a:t>
            </a:r>
            <a:r>
              <a:rPr lang="en-US" sz="4000" u="sng" dirty="0"/>
              <a:t> Coordinates</a:t>
            </a:r>
            <a:endParaRPr lang="en-CA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E87B706F-F37F-4683-9AAC-8E2675E0F8CC}"/>
                  </a:ext>
                </a:extLst>
              </p:cNvPr>
              <p:cNvSpPr/>
              <p:nvPr/>
            </p:nvSpPr>
            <p:spPr>
              <a:xfrm>
                <a:off x="358721" y="445429"/>
                <a:ext cx="5480209" cy="218136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4400" i="1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44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x-IV_mathan" sz="440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̃"/>
                        <m:ctrlPr>
                          <a:rPr lang="en-US" sz="4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4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func>
                      <m:funcPr>
                        <m:ctrlPr>
                          <a:rPr lang="en-US" sz="4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4400">
                            <a:latin typeface="Cambria Math" panose="02040503050406030204" pitchFamily="18" charset="0"/>
                          </a:rPr>
                          <m:t>sinh</m:t>
                        </m:r>
                      </m:fName>
                      <m:e>
                        <m:d>
                          <m:dPr>
                            <m:ctrlPr>
                              <a:rPr lang="en-US" sz="4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GB" sz="4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44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acc>
                                  <m:accPr>
                                    <m:chr m:val="̃"/>
                                    <m:ctrlPr>
                                      <a:rPr lang="en-US" sz="4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4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acc>
                              </m:num>
                              <m:den>
                                <m:r>
                                  <a:rPr lang="en-GB" sz="4400" i="1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den>
                            </m:f>
                          </m:e>
                        </m:d>
                      </m:e>
                    </m:func>
                  </m:oMath>
                </a14:m>
                <a:r>
                  <a:rPr lang="x-IV_mathan" sz="4400" dirty="0"/>
                  <a:t>  </a:t>
                </a:r>
              </a:p>
              <a:p>
                <a:r>
                  <a:rPr lang="en-US" sz="4400" dirty="0">
                    <a:solidFill>
                      <a:srgbClr val="0070C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44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x-IV_mathan" sz="440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̃"/>
                        <m:ctrlPr>
                          <a:rPr lang="en-US" sz="4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4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func>
                      <m:funcPr>
                        <m:ctrlPr>
                          <a:rPr lang="en-US" sz="4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4400">
                            <a:latin typeface="Cambria Math" panose="02040503050406030204" pitchFamily="18" charset="0"/>
                          </a:rPr>
                          <m:t>cosh</m:t>
                        </m:r>
                      </m:fName>
                      <m:e>
                        <m:d>
                          <m:dPr>
                            <m:ctrlPr>
                              <a:rPr lang="en-US" sz="4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GB" sz="4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44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acc>
                                  <m:accPr>
                                    <m:chr m:val="̃"/>
                                    <m:ctrlPr>
                                      <a:rPr lang="en-US" sz="4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4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acc>
                              </m:num>
                              <m:den>
                                <m:r>
                                  <a:rPr lang="en-GB" sz="4400" i="1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den>
                            </m:f>
                          </m:e>
                        </m:d>
                      </m:e>
                    </m:func>
                  </m:oMath>
                </a14:m>
                <a:endParaRPr lang="x-IV_mathan" sz="4400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E87B706F-F37F-4683-9AAC-8E2675E0F8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721" y="445429"/>
                <a:ext cx="5480209" cy="218136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0A56221E-4194-4F8C-AA60-1C2C8F9AE771}"/>
                  </a:ext>
                </a:extLst>
              </p:cNvPr>
              <p:cNvSpPr/>
              <p:nvPr/>
            </p:nvSpPr>
            <p:spPr>
              <a:xfrm>
                <a:off x="407137" y="3126264"/>
                <a:ext cx="6867173" cy="376205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480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x-IV_mathan" sz="480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̃"/>
                        <m:ctrlPr>
                          <a:rPr lang="en-US" sz="4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4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func>
                      <m:funcPr>
                        <m:ctrlPr>
                          <a:rPr lang="en-US" sz="48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4800">
                            <a:latin typeface="Cambria Math" panose="02040503050406030204" pitchFamily="18" charset="0"/>
                          </a:rPr>
                          <m:t>cosh</m:t>
                        </m:r>
                      </m:fName>
                      <m:e>
                        <m:d>
                          <m:dPr>
                            <m:ctrlPr>
                              <a:rPr lang="en-US" sz="4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GB" sz="48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48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acc>
                                  <m:accPr>
                                    <m:chr m:val="̃"/>
                                    <m:ctrlPr>
                                      <a:rPr lang="en-US" sz="48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48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acc>
                              </m:num>
                              <m:den>
                                <m:r>
                                  <a:rPr lang="en-GB" sz="4800" i="1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den>
                            </m:f>
                          </m:e>
                        </m:d>
                      </m:e>
                    </m:func>
                    <m:r>
                      <a:rPr lang="en-US" sz="4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4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sz="4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4800" b="0" dirty="0">
                    <a:solidFill>
                      <a:schemeClr val="tx1"/>
                    </a:solidFill>
                  </a:rPr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US" sz="4800" b="0" i="1" smtClean="0">
                        <a:latin typeface="Cambria Math" panose="02040503050406030204" pitchFamily="18" charset="0"/>
                      </a:rPr>
                      <m:t>⇒</m:t>
                    </m:r>
                    <m:acc>
                      <m:accPr>
                        <m:chr m:val="̃"/>
                        <m:ctrlPr>
                          <a:rPr lang="en-US" sz="4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4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sz="4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4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sz="4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f>
                      <m:fPr>
                        <m:ctrlPr>
                          <a:rPr lang="en-US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func>
                          <m:funcPr>
                            <m:ctrlPr>
                              <a:rPr lang="en-US" sz="48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4800">
                                <a:latin typeface="Cambria Math" panose="02040503050406030204" pitchFamily="18" charset="0"/>
                              </a:rPr>
                              <m:t>cosh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4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GB" sz="48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4800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  <m:acc>
                                      <m:accPr>
                                        <m:chr m:val="̃"/>
                                        <m:ctrlPr>
                                          <a:rPr lang="en-US" sz="48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48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</m:acc>
                                  </m:num>
                                  <m:den>
                                    <m:r>
                                      <a:rPr lang="en-GB" sz="4800" i="1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den>
                                </m:f>
                              </m:e>
                            </m:d>
                          </m:e>
                        </m:func>
                      </m:den>
                    </m:f>
                  </m:oMath>
                </a14:m>
                <a:r>
                  <a:rPr lang="x-IV_mathan" sz="4800" dirty="0"/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US" sz="4800" b="0" i="1" smtClean="0">
                        <a:latin typeface="Cambria Math" panose="02040503050406030204" pitchFamily="18" charset="0"/>
                      </a:rPr>
                      <m:t>⇒</m:t>
                    </m:r>
                    <m:acc>
                      <m:accPr>
                        <m:chr m:val="̃"/>
                        <m:ctrlPr>
                          <a:rPr lang="en-US" sz="4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4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sz="4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4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sz="4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func>
                      <m:funcPr>
                        <m:ctrlPr>
                          <a:rPr lang="en-US" sz="48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4800" b="0" i="0" smtClean="0">
                            <a:latin typeface="Cambria Math" panose="02040503050406030204" pitchFamily="18" charset="0"/>
                          </a:rPr>
                          <m:t>sech</m:t>
                        </m:r>
                      </m:fName>
                      <m:e>
                        <m:d>
                          <m:dPr>
                            <m:ctrlPr>
                              <a:rPr lang="en-US" sz="4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GB" sz="48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48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acc>
                                  <m:accPr>
                                    <m:chr m:val="̃"/>
                                    <m:ctrlPr>
                                      <a:rPr lang="en-US" sz="48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48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acc>
                              </m:num>
                              <m:den>
                                <m:r>
                                  <a:rPr lang="en-GB" sz="4800" i="1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den>
                            </m:f>
                          </m:e>
                        </m:d>
                      </m:e>
                    </m:func>
                  </m:oMath>
                </a14:m>
                <a:r>
                  <a:rPr lang="x-IV_mathan" sz="4800" dirty="0"/>
                  <a:t> </a:t>
                </a: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0A56221E-4194-4F8C-AA60-1C2C8F9AE7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137" y="3126264"/>
                <a:ext cx="6867173" cy="376205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420D171A-4A61-42C7-971E-00C943B78EEB}"/>
                  </a:ext>
                </a:extLst>
              </p:cNvPr>
              <p:cNvSpPr/>
              <p:nvPr/>
            </p:nvSpPr>
            <p:spPr>
              <a:xfrm>
                <a:off x="171449" y="2511564"/>
                <a:ext cx="6819437" cy="7078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" sz="4000" dirty="0"/>
                  <a:t>Stationary observer has </a:t>
                </a:r>
                <a14:m>
                  <m:oMath xmlns:m="http://schemas.openxmlformats.org/officeDocument/2006/math">
                    <m:r>
                      <a:rPr lang="en-US" sz="4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x-IV_mathan" sz="4000" dirty="0"/>
                  <a:t>.</a:t>
                </a: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420D171A-4A61-42C7-971E-00C943B78E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449" y="2511564"/>
                <a:ext cx="6819437" cy="707886"/>
              </a:xfrm>
              <a:prstGeom prst="rect">
                <a:avLst/>
              </a:prstGeom>
              <a:blipFill>
                <a:blip r:embed="rId5"/>
                <a:stretch>
                  <a:fillRect l="-3128" t="-15517" r="-1966" b="-3620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Group 21">
            <a:extLst>
              <a:ext uri="{FF2B5EF4-FFF2-40B4-BE49-F238E27FC236}">
                <a16:creationId xmlns:a16="http://schemas.microsoft.com/office/drawing/2014/main" id="{B72A99B5-875D-4956-AF46-EA84ECE93400}"/>
              </a:ext>
            </a:extLst>
          </p:cNvPr>
          <p:cNvGrpSpPr/>
          <p:nvPr/>
        </p:nvGrpSpPr>
        <p:grpSpPr>
          <a:xfrm>
            <a:off x="7198951" y="-946240"/>
            <a:ext cx="5726505" cy="9144000"/>
            <a:chOff x="13799746" y="-946240"/>
            <a:chExt cx="5726505" cy="9144000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667F3624-B592-4C6F-8812-E2E6A3D3087A}"/>
                </a:ext>
              </a:extLst>
            </p:cNvPr>
            <p:cNvGrpSpPr/>
            <p:nvPr/>
          </p:nvGrpSpPr>
          <p:grpSpPr>
            <a:xfrm>
              <a:off x="13799746" y="-946240"/>
              <a:ext cx="5726505" cy="9144000"/>
              <a:chOff x="7265596" y="-946240"/>
              <a:chExt cx="5726505" cy="9144000"/>
            </a:xfrm>
          </p:grpSpPr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B17A3D89-7398-4441-98BB-D9163732780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2656" t="5535" r="55099" b="6728"/>
              <a:stretch/>
            </p:blipFill>
            <p:spPr>
              <a:xfrm>
                <a:off x="7265596" y="452511"/>
                <a:ext cx="5291075" cy="6153150"/>
              </a:xfrm>
              <a:prstGeom prst="rect">
                <a:avLst/>
              </a:prstGeom>
            </p:spPr>
          </p:pic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238879D5-640D-4E3B-8BD4-9C064B00FD90}"/>
                  </a:ext>
                </a:extLst>
              </p:cNvPr>
              <p:cNvGrpSpPr/>
              <p:nvPr/>
            </p:nvGrpSpPr>
            <p:grpSpPr>
              <a:xfrm>
                <a:off x="7526130" y="-946240"/>
                <a:ext cx="5465971" cy="9144000"/>
                <a:chOff x="6480223" y="-1091381"/>
                <a:chExt cx="5465971" cy="9144000"/>
              </a:xfrm>
            </p:grpSpPr>
            <p:grpSp>
              <p:nvGrpSpPr>
                <p:cNvPr id="32" name="Group 31">
                  <a:extLst>
                    <a:ext uri="{FF2B5EF4-FFF2-40B4-BE49-F238E27FC236}">
                      <a16:creationId xmlns:a16="http://schemas.microsoft.com/office/drawing/2014/main" id="{7DD5FD54-6F40-41EE-9EAD-73BD1D8AFEDA}"/>
                    </a:ext>
                  </a:extLst>
                </p:cNvPr>
                <p:cNvGrpSpPr/>
                <p:nvPr/>
              </p:nvGrpSpPr>
              <p:grpSpPr>
                <a:xfrm>
                  <a:off x="7048451" y="-44450"/>
                  <a:ext cx="3127020" cy="6965950"/>
                  <a:chOff x="7048451" y="-44450"/>
                  <a:chExt cx="3127020" cy="6965950"/>
                </a:xfrm>
              </p:grpSpPr>
              <p:grpSp>
                <p:nvGrpSpPr>
                  <p:cNvPr id="62" name="Group 61">
                    <a:extLst>
                      <a:ext uri="{FF2B5EF4-FFF2-40B4-BE49-F238E27FC236}">
                        <a16:creationId xmlns:a16="http://schemas.microsoft.com/office/drawing/2014/main" id="{8150F1FD-1E6A-4BEA-B51A-6C3C1C6DB0DE}"/>
                      </a:ext>
                    </a:extLst>
                  </p:cNvPr>
                  <p:cNvGrpSpPr/>
                  <p:nvPr/>
                </p:nvGrpSpPr>
                <p:grpSpPr>
                  <a:xfrm>
                    <a:off x="7048451" y="1918357"/>
                    <a:ext cx="1111568" cy="3016991"/>
                    <a:chOff x="4723570" y="360362"/>
                    <a:chExt cx="2121730" cy="6141905"/>
                  </a:xfrm>
                </p:grpSpPr>
                <p:sp>
                  <p:nvSpPr>
                    <p:cNvPr id="65" name="Freeform: Shape 64">
                      <a:extLst>
                        <a:ext uri="{FF2B5EF4-FFF2-40B4-BE49-F238E27FC236}">
                          <a16:creationId xmlns:a16="http://schemas.microsoft.com/office/drawing/2014/main" id="{5CF90708-0E14-43CD-8F4C-B11A9C6AE91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724400" y="360362"/>
                      <a:ext cx="2120900" cy="3073400"/>
                    </a:xfrm>
                    <a:custGeom>
                      <a:avLst/>
                      <a:gdLst>
                        <a:gd name="connsiteX0" fmla="*/ 0 w 2120900"/>
                        <a:gd name="connsiteY0" fmla="*/ 3073400 h 3073400"/>
                        <a:gd name="connsiteX1" fmla="*/ 31750 w 2120900"/>
                        <a:gd name="connsiteY1" fmla="*/ 2781300 h 3073400"/>
                        <a:gd name="connsiteX2" fmla="*/ 139700 w 2120900"/>
                        <a:gd name="connsiteY2" fmla="*/ 2470150 h 3073400"/>
                        <a:gd name="connsiteX3" fmla="*/ 361950 w 2120900"/>
                        <a:gd name="connsiteY3" fmla="*/ 2070100 h 3073400"/>
                        <a:gd name="connsiteX4" fmla="*/ 673100 w 2120900"/>
                        <a:gd name="connsiteY4" fmla="*/ 1625600 h 3073400"/>
                        <a:gd name="connsiteX5" fmla="*/ 1104900 w 2120900"/>
                        <a:gd name="connsiteY5" fmla="*/ 1098550 h 3073400"/>
                        <a:gd name="connsiteX6" fmla="*/ 2120900 w 2120900"/>
                        <a:gd name="connsiteY6" fmla="*/ 0 h 30734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2120900" h="3073400">
                          <a:moveTo>
                            <a:pt x="0" y="3073400"/>
                          </a:moveTo>
                          <a:cubicBezTo>
                            <a:pt x="4233" y="2977621"/>
                            <a:pt x="8467" y="2881842"/>
                            <a:pt x="31750" y="2781300"/>
                          </a:cubicBezTo>
                          <a:cubicBezTo>
                            <a:pt x="55033" y="2680758"/>
                            <a:pt x="84667" y="2588683"/>
                            <a:pt x="139700" y="2470150"/>
                          </a:cubicBezTo>
                          <a:cubicBezTo>
                            <a:pt x="194733" y="2351617"/>
                            <a:pt x="273050" y="2210858"/>
                            <a:pt x="361950" y="2070100"/>
                          </a:cubicBezTo>
                          <a:cubicBezTo>
                            <a:pt x="450850" y="1929342"/>
                            <a:pt x="549275" y="1787525"/>
                            <a:pt x="673100" y="1625600"/>
                          </a:cubicBezTo>
                          <a:cubicBezTo>
                            <a:pt x="796925" y="1463675"/>
                            <a:pt x="863600" y="1369483"/>
                            <a:pt x="1104900" y="1098550"/>
                          </a:cubicBezTo>
                          <a:cubicBezTo>
                            <a:pt x="1346200" y="827617"/>
                            <a:pt x="1733550" y="413808"/>
                            <a:pt x="2120900" y="0"/>
                          </a:cubicBezTo>
                        </a:path>
                      </a:pathLst>
                    </a:custGeom>
                    <a:noFill/>
                    <a:ln w="38100">
                      <a:solidFill>
                        <a:srgbClr val="FF535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A" dirty="0"/>
                    </a:p>
                  </p:txBody>
                </p:sp>
                <p:sp>
                  <p:nvSpPr>
                    <p:cNvPr id="66" name="Freeform: Shape 65">
                      <a:extLst>
                        <a:ext uri="{FF2B5EF4-FFF2-40B4-BE49-F238E27FC236}">
                          <a16:creationId xmlns:a16="http://schemas.microsoft.com/office/drawing/2014/main" id="{B5F9F248-04E3-441B-8B91-2FA1FF89E9E1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4723570" y="3428867"/>
                      <a:ext cx="2120900" cy="3073400"/>
                    </a:xfrm>
                    <a:custGeom>
                      <a:avLst/>
                      <a:gdLst>
                        <a:gd name="connsiteX0" fmla="*/ 0 w 2120900"/>
                        <a:gd name="connsiteY0" fmla="*/ 3073400 h 3073400"/>
                        <a:gd name="connsiteX1" fmla="*/ 31750 w 2120900"/>
                        <a:gd name="connsiteY1" fmla="*/ 2781300 h 3073400"/>
                        <a:gd name="connsiteX2" fmla="*/ 139700 w 2120900"/>
                        <a:gd name="connsiteY2" fmla="*/ 2470150 h 3073400"/>
                        <a:gd name="connsiteX3" fmla="*/ 361950 w 2120900"/>
                        <a:gd name="connsiteY3" fmla="*/ 2070100 h 3073400"/>
                        <a:gd name="connsiteX4" fmla="*/ 673100 w 2120900"/>
                        <a:gd name="connsiteY4" fmla="*/ 1625600 h 3073400"/>
                        <a:gd name="connsiteX5" fmla="*/ 1104900 w 2120900"/>
                        <a:gd name="connsiteY5" fmla="*/ 1098550 h 3073400"/>
                        <a:gd name="connsiteX6" fmla="*/ 2120900 w 2120900"/>
                        <a:gd name="connsiteY6" fmla="*/ 0 h 30734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2120900" h="3073400">
                          <a:moveTo>
                            <a:pt x="0" y="3073400"/>
                          </a:moveTo>
                          <a:cubicBezTo>
                            <a:pt x="4233" y="2977621"/>
                            <a:pt x="8467" y="2881842"/>
                            <a:pt x="31750" y="2781300"/>
                          </a:cubicBezTo>
                          <a:cubicBezTo>
                            <a:pt x="55033" y="2680758"/>
                            <a:pt x="84667" y="2588683"/>
                            <a:pt x="139700" y="2470150"/>
                          </a:cubicBezTo>
                          <a:cubicBezTo>
                            <a:pt x="194733" y="2351617"/>
                            <a:pt x="273050" y="2210858"/>
                            <a:pt x="361950" y="2070100"/>
                          </a:cubicBezTo>
                          <a:cubicBezTo>
                            <a:pt x="450850" y="1929342"/>
                            <a:pt x="549275" y="1787525"/>
                            <a:pt x="673100" y="1625600"/>
                          </a:cubicBezTo>
                          <a:cubicBezTo>
                            <a:pt x="796925" y="1463675"/>
                            <a:pt x="863600" y="1369483"/>
                            <a:pt x="1104900" y="1098550"/>
                          </a:cubicBezTo>
                          <a:cubicBezTo>
                            <a:pt x="1346200" y="827617"/>
                            <a:pt x="1733550" y="413808"/>
                            <a:pt x="2120900" y="0"/>
                          </a:cubicBezTo>
                        </a:path>
                      </a:pathLst>
                    </a:custGeom>
                    <a:noFill/>
                    <a:ln w="38100">
                      <a:solidFill>
                        <a:srgbClr val="FF535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A"/>
                    </a:p>
                  </p:txBody>
                </p:sp>
              </p:grpSp>
              <p:cxnSp>
                <p:nvCxnSpPr>
                  <p:cNvPr id="63" name="Straight Connector 62">
                    <a:extLst>
                      <a:ext uri="{FF2B5EF4-FFF2-40B4-BE49-F238E27FC236}">
                        <a16:creationId xmlns:a16="http://schemas.microsoft.com/office/drawing/2014/main" id="{F1C631BB-AAFC-46C8-9ACA-01CA2FEFC07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8030603" y="-44450"/>
                    <a:ext cx="2121914" cy="2092005"/>
                  </a:xfrm>
                  <a:prstGeom prst="line">
                    <a:avLst/>
                  </a:prstGeom>
                  <a:ln w="38100">
                    <a:solidFill>
                      <a:srgbClr val="FF535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4" name="Straight Connector 63">
                    <a:extLst>
                      <a:ext uri="{FF2B5EF4-FFF2-40B4-BE49-F238E27FC236}">
                        <a16:creationId xmlns:a16="http://schemas.microsoft.com/office/drawing/2014/main" id="{23C2F523-D4AF-428B-B58F-F1473ECEEFA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116513" y="4891564"/>
                    <a:ext cx="2058958" cy="2029936"/>
                  </a:xfrm>
                  <a:prstGeom prst="line">
                    <a:avLst/>
                  </a:prstGeom>
                  <a:ln w="38100">
                    <a:solidFill>
                      <a:srgbClr val="FF535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3" name="Group 32">
                  <a:extLst>
                    <a:ext uri="{FF2B5EF4-FFF2-40B4-BE49-F238E27FC236}">
                      <a16:creationId xmlns:a16="http://schemas.microsoft.com/office/drawing/2014/main" id="{90DD4CDC-67FE-406A-AC2C-E59D0752B9EB}"/>
                    </a:ext>
                  </a:extLst>
                </p:cNvPr>
                <p:cNvGrpSpPr/>
                <p:nvPr/>
              </p:nvGrpSpPr>
              <p:grpSpPr>
                <a:xfrm>
                  <a:off x="7556195" y="57150"/>
                  <a:ext cx="2803909" cy="6902450"/>
                  <a:chOff x="7575245" y="57150"/>
                  <a:chExt cx="2803909" cy="6902450"/>
                </a:xfrm>
              </p:grpSpPr>
              <p:grpSp>
                <p:nvGrpSpPr>
                  <p:cNvPr id="57" name="Group 56">
                    <a:extLst>
                      <a:ext uri="{FF2B5EF4-FFF2-40B4-BE49-F238E27FC236}">
                        <a16:creationId xmlns:a16="http://schemas.microsoft.com/office/drawing/2014/main" id="{D50DC714-81AF-40F0-B280-0B9FF8E32C4E}"/>
                      </a:ext>
                    </a:extLst>
                  </p:cNvPr>
                  <p:cNvGrpSpPr/>
                  <p:nvPr/>
                </p:nvGrpSpPr>
                <p:grpSpPr>
                  <a:xfrm>
                    <a:off x="7575245" y="529619"/>
                    <a:ext cx="2121730" cy="5758744"/>
                    <a:chOff x="4723570" y="360362"/>
                    <a:chExt cx="2121730" cy="6141905"/>
                  </a:xfrm>
                </p:grpSpPr>
                <p:sp>
                  <p:nvSpPr>
                    <p:cNvPr id="60" name="Freeform: Shape 59">
                      <a:extLst>
                        <a:ext uri="{FF2B5EF4-FFF2-40B4-BE49-F238E27FC236}">
                          <a16:creationId xmlns:a16="http://schemas.microsoft.com/office/drawing/2014/main" id="{944696A1-8C46-400E-B7E2-D5313222631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724400" y="360362"/>
                      <a:ext cx="2120900" cy="3073400"/>
                    </a:xfrm>
                    <a:custGeom>
                      <a:avLst/>
                      <a:gdLst>
                        <a:gd name="connsiteX0" fmla="*/ 0 w 2120900"/>
                        <a:gd name="connsiteY0" fmla="*/ 3073400 h 3073400"/>
                        <a:gd name="connsiteX1" fmla="*/ 31750 w 2120900"/>
                        <a:gd name="connsiteY1" fmla="*/ 2781300 h 3073400"/>
                        <a:gd name="connsiteX2" fmla="*/ 139700 w 2120900"/>
                        <a:gd name="connsiteY2" fmla="*/ 2470150 h 3073400"/>
                        <a:gd name="connsiteX3" fmla="*/ 361950 w 2120900"/>
                        <a:gd name="connsiteY3" fmla="*/ 2070100 h 3073400"/>
                        <a:gd name="connsiteX4" fmla="*/ 673100 w 2120900"/>
                        <a:gd name="connsiteY4" fmla="*/ 1625600 h 3073400"/>
                        <a:gd name="connsiteX5" fmla="*/ 1104900 w 2120900"/>
                        <a:gd name="connsiteY5" fmla="*/ 1098550 h 3073400"/>
                        <a:gd name="connsiteX6" fmla="*/ 2120900 w 2120900"/>
                        <a:gd name="connsiteY6" fmla="*/ 0 h 30734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2120900" h="3073400">
                          <a:moveTo>
                            <a:pt x="0" y="3073400"/>
                          </a:moveTo>
                          <a:cubicBezTo>
                            <a:pt x="4233" y="2977621"/>
                            <a:pt x="8467" y="2881842"/>
                            <a:pt x="31750" y="2781300"/>
                          </a:cubicBezTo>
                          <a:cubicBezTo>
                            <a:pt x="55033" y="2680758"/>
                            <a:pt x="84667" y="2588683"/>
                            <a:pt x="139700" y="2470150"/>
                          </a:cubicBezTo>
                          <a:cubicBezTo>
                            <a:pt x="194733" y="2351617"/>
                            <a:pt x="273050" y="2210858"/>
                            <a:pt x="361950" y="2070100"/>
                          </a:cubicBezTo>
                          <a:cubicBezTo>
                            <a:pt x="450850" y="1929342"/>
                            <a:pt x="549275" y="1787525"/>
                            <a:pt x="673100" y="1625600"/>
                          </a:cubicBezTo>
                          <a:cubicBezTo>
                            <a:pt x="796925" y="1463675"/>
                            <a:pt x="863600" y="1369483"/>
                            <a:pt x="1104900" y="1098550"/>
                          </a:cubicBezTo>
                          <a:cubicBezTo>
                            <a:pt x="1346200" y="827617"/>
                            <a:pt x="1733550" y="413808"/>
                            <a:pt x="2120900" y="0"/>
                          </a:cubicBezTo>
                        </a:path>
                      </a:pathLst>
                    </a:custGeom>
                    <a:noFill/>
                    <a:ln w="38100">
                      <a:solidFill>
                        <a:srgbClr val="FF535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A" dirty="0"/>
                    </a:p>
                  </p:txBody>
                </p:sp>
                <p:sp>
                  <p:nvSpPr>
                    <p:cNvPr id="61" name="Freeform: Shape 60">
                      <a:extLst>
                        <a:ext uri="{FF2B5EF4-FFF2-40B4-BE49-F238E27FC236}">
                          <a16:creationId xmlns:a16="http://schemas.microsoft.com/office/drawing/2014/main" id="{E1113278-C6E0-423A-A2B1-A46A50307F5D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4723570" y="3428867"/>
                      <a:ext cx="2120900" cy="3073400"/>
                    </a:xfrm>
                    <a:custGeom>
                      <a:avLst/>
                      <a:gdLst>
                        <a:gd name="connsiteX0" fmla="*/ 0 w 2120900"/>
                        <a:gd name="connsiteY0" fmla="*/ 3073400 h 3073400"/>
                        <a:gd name="connsiteX1" fmla="*/ 31750 w 2120900"/>
                        <a:gd name="connsiteY1" fmla="*/ 2781300 h 3073400"/>
                        <a:gd name="connsiteX2" fmla="*/ 139700 w 2120900"/>
                        <a:gd name="connsiteY2" fmla="*/ 2470150 h 3073400"/>
                        <a:gd name="connsiteX3" fmla="*/ 361950 w 2120900"/>
                        <a:gd name="connsiteY3" fmla="*/ 2070100 h 3073400"/>
                        <a:gd name="connsiteX4" fmla="*/ 673100 w 2120900"/>
                        <a:gd name="connsiteY4" fmla="*/ 1625600 h 3073400"/>
                        <a:gd name="connsiteX5" fmla="*/ 1104900 w 2120900"/>
                        <a:gd name="connsiteY5" fmla="*/ 1098550 h 3073400"/>
                        <a:gd name="connsiteX6" fmla="*/ 2120900 w 2120900"/>
                        <a:gd name="connsiteY6" fmla="*/ 0 h 30734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2120900" h="3073400">
                          <a:moveTo>
                            <a:pt x="0" y="3073400"/>
                          </a:moveTo>
                          <a:cubicBezTo>
                            <a:pt x="4233" y="2977621"/>
                            <a:pt x="8467" y="2881842"/>
                            <a:pt x="31750" y="2781300"/>
                          </a:cubicBezTo>
                          <a:cubicBezTo>
                            <a:pt x="55033" y="2680758"/>
                            <a:pt x="84667" y="2588683"/>
                            <a:pt x="139700" y="2470150"/>
                          </a:cubicBezTo>
                          <a:cubicBezTo>
                            <a:pt x="194733" y="2351617"/>
                            <a:pt x="273050" y="2210858"/>
                            <a:pt x="361950" y="2070100"/>
                          </a:cubicBezTo>
                          <a:cubicBezTo>
                            <a:pt x="450850" y="1929342"/>
                            <a:pt x="549275" y="1787525"/>
                            <a:pt x="673100" y="1625600"/>
                          </a:cubicBezTo>
                          <a:cubicBezTo>
                            <a:pt x="796925" y="1463675"/>
                            <a:pt x="863600" y="1369483"/>
                            <a:pt x="1104900" y="1098550"/>
                          </a:cubicBezTo>
                          <a:cubicBezTo>
                            <a:pt x="1346200" y="827617"/>
                            <a:pt x="1733550" y="413808"/>
                            <a:pt x="2120900" y="0"/>
                          </a:cubicBezTo>
                        </a:path>
                      </a:pathLst>
                    </a:custGeom>
                    <a:noFill/>
                    <a:ln w="38100">
                      <a:solidFill>
                        <a:srgbClr val="FF535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A"/>
                    </a:p>
                  </p:txBody>
                </p:sp>
              </p:grpSp>
              <p:cxnSp>
                <p:nvCxnSpPr>
                  <p:cNvPr id="58" name="Straight Connector 57">
                    <a:extLst>
                      <a:ext uri="{FF2B5EF4-FFF2-40B4-BE49-F238E27FC236}">
                        <a16:creationId xmlns:a16="http://schemas.microsoft.com/office/drawing/2014/main" id="{DF8BF21E-F522-4774-9DC7-B05FA030319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9627628" y="57150"/>
                    <a:ext cx="547142" cy="539430"/>
                  </a:xfrm>
                  <a:prstGeom prst="line">
                    <a:avLst/>
                  </a:prstGeom>
                  <a:ln w="38100">
                    <a:solidFill>
                      <a:srgbClr val="FF535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9" name="Straight Connector 58">
                    <a:extLst>
                      <a:ext uri="{FF2B5EF4-FFF2-40B4-BE49-F238E27FC236}">
                        <a16:creationId xmlns:a16="http://schemas.microsoft.com/office/drawing/2014/main" id="{79936590-D90A-4980-B226-99BE2E59970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9628422" y="6219449"/>
                    <a:ext cx="750732" cy="740151"/>
                  </a:xfrm>
                  <a:prstGeom prst="line">
                    <a:avLst/>
                  </a:prstGeom>
                  <a:ln w="38100">
                    <a:solidFill>
                      <a:srgbClr val="FF535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4" name="Group 33">
                  <a:extLst>
                    <a:ext uri="{FF2B5EF4-FFF2-40B4-BE49-F238E27FC236}">
                      <a16:creationId xmlns:a16="http://schemas.microsoft.com/office/drawing/2014/main" id="{31290D7C-24BE-4DF2-9049-2D51AE532C08}"/>
                    </a:ext>
                  </a:extLst>
                </p:cNvPr>
                <p:cNvGrpSpPr/>
                <p:nvPr/>
              </p:nvGrpSpPr>
              <p:grpSpPr>
                <a:xfrm>
                  <a:off x="8114305" y="66707"/>
                  <a:ext cx="2121730" cy="6709420"/>
                  <a:chOff x="4723570" y="360362"/>
                  <a:chExt cx="2121730" cy="6141905"/>
                </a:xfrm>
              </p:grpSpPr>
              <p:sp>
                <p:nvSpPr>
                  <p:cNvPr id="54" name="Freeform: Shape 53">
                    <a:extLst>
                      <a:ext uri="{FF2B5EF4-FFF2-40B4-BE49-F238E27FC236}">
                        <a16:creationId xmlns:a16="http://schemas.microsoft.com/office/drawing/2014/main" id="{D2DC65C4-7C9D-4315-ABF6-7435947A0D82}"/>
                      </a:ext>
                    </a:extLst>
                  </p:cNvPr>
                  <p:cNvSpPr/>
                  <p:nvPr/>
                </p:nvSpPr>
                <p:spPr>
                  <a:xfrm>
                    <a:off x="4724400" y="360362"/>
                    <a:ext cx="2120900" cy="3073400"/>
                  </a:xfrm>
                  <a:custGeom>
                    <a:avLst/>
                    <a:gdLst>
                      <a:gd name="connsiteX0" fmla="*/ 0 w 2120900"/>
                      <a:gd name="connsiteY0" fmla="*/ 3073400 h 3073400"/>
                      <a:gd name="connsiteX1" fmla="*/ 31750 w 2120900"/>
                      <a:gd name="connsiteY1" fmla="*/ 2781300 h 3073400"/>
                      <a:gd name="connsiteX2" fmla="*/ 139700 w 2120900"/>
                      <a:gd name="connsiteY2" fmla="*/ 2470150 h 3073400"/>
                      <a:gd name="connsiteX3" fmla="*/ 361950 w 2120900"/>
                      <a:gd name="connsiteY3" fmla="*/ 2070100 h 3073400"/>
                      <a:gd name="connsiteX4" fmla="*/ 673100 w 2120900"/>
                      <a:gd name="connsiteY4" fmla="*/ 1625600 h 3073400"/>
                      <a:gd name="connsiteX5" fmla="*/ 1104900 w 2120900"/>
                      <a:gd name="connsiteY5" fmla="*/ 1098550 h 3073400"/>
                      <a:gd name="connsiteX6" fmla="*/ 2120900 w 2120900"/>
                      <a:gd name="connsiteY6" fmla="*/ 0 h 3073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20900" h="3073400">
                        <a:moveTo>
                          <a:pt x="0" y="3073400"/>
                        </a:moveTo>
                        <a:cubicBezTo>
                          <a:pt x="4233" y="2977621"/>
                          <a:pt x="8467" y="2881842"/>
                          <a:pt x="31750" y="2781300"/>
                        </a:cubicBezTo>
                        <a:cubicBezTo>
                          <a:pt x="55033" y="2680758"/>
                          <a:pt x="84667" y="2588683"/>
                          <a:pt x="139700" y="2470150"/>
                        </a:cubicBezTo>
                        <a:cubicBezTo>
                          <a:pt x="194733" y="2351617"/>
                          <a:pt x="273050" y="2210858"/>
                          <a:pt x="361950" y="2070100"/>
                        </a:cubicBezTo>
                        <a:cubicBezTo>
                          <a:pt x="450850" y="1929342"/>
                          <a:pt x="549275" y="1787525"/>
                          <a:pt x="673100" y="1625600"/>
                        </a:cubicBezTo>
                        <a:cubicBezTo>
                          <a:pt x="796925" y="1463675"/>
                          <a:pt x="863600" y="1369483"/>
                          <a:pt x="1104900" y="1098550"/>
                        </a:cubicBezTo>
                        <a:cubicBezTo>
                          <a:pt x="1346200" y="827617"/>
                          <a:pt x="1733550" y="413808"/>
                          <a:pt x="2120900" y="0"/>
                        </a:cubicBezTo>
                      </a:path>
                    </a:pathLst>
                  </a:custGeom>
                  <a:noFill/>
                  <a:ln w="38100">
                    <a:solidFill>
                      <a:srgbClr val="FF535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 dirty="0"/>
                  </a:p>
                </p:txBody>
              </p:sp>
              <p:sp>
                <p:nvSpPr>
                  <p:cNvPr id="55" name="Freeform: Shape 54">
                    <a:extLst>
                      <a:ext uri="{FF2B5EF4-FFF2-40B4-BE49-F238E27FC236}">
                        <a16:creationId xmlns:a16="http://schemas.microsoft.com/office/drawing/2014/main" id="{0BE5056E-3044-434C-98F5-768E01B7B283}"/>
                      </a:ext>
                    </a:extLst>
                  </p:cNvPr>
                  <p:cNvSpPr/>
                  <p:nvPr/>
                </p:nvSpPr>
                <p:spPr>
                  <a:xfrm flipV="1">
                    <a:off x="4723570" y="3428867"/>
                    <a:ext cx="2120900" cy="3073400"/>
                  </a:xfrm>
                  <a:custGeom>
                    <a:avLst/>
                    <a:gdLst>
                      <a:gd name="connsiteX0" fmla="*/ 0 w 2120900"/>
                      <a:gd name="connsiteY0" fmla="*/ 3073400 h 3073400"/>
                      <a:gd name="connsiteX1" fmla="*/ 31750 w 2120900"/>
                      <a:gd name="connsiteY1" fmla="*/ 2781300 h 3073400"/>
                      <a:gd name="connsiteX2" fmla="*/ 139700 w 2120900"/>
                      <a:gd name="connsiteY2" fmla="*/ 2470150 h 3073400"/>
                      <a:gd name="connsiteX3" fmla="*/ 361950 w 2120900"/>
                      <a:gd name="connsiteY3" fmla="*/ 2070100 h 3073400"/>
                      <a:gd name="connsiteX4" fmla="*/ 673100 w 2120900"/>
                      <a:gd name="connsiteY4" fmla="*/ 1625600 h 3073400"/>
                      <a:gd name="connsiteX5" fmla="*/ 1104900 w 2120900"/>
                      <a:gd name="connsiteY5" fmla="*/ 1098550 h 3073400"/>
                      <a:gd name="connsiteX6" fmla="*/ 2120900 w 2120900"/>
                      <a:gd name="connsiteY6" fmla="*/ 0 h 3073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20900" h="3073400">
                        <a:moveTo>
                          <a:pt x="0" y="3073400"/>
                        </a:moveTo>
                        <a:cubicBezTo>
                          <a:pt x="4233" y="2977621"/>
                          <a:pt x="8467" y="2881842"/>
                          <a:pt x="31750" y="2781300"/>
                        </a:cubicBezTo>
                        <a:cubicBezTo>
                          <a:pt x="55033" y="2680758"/>
                          <a:pt x="84667" y="2588683"/>
                          <a:pt x="139700" y="2470150"/>
                        </a:cubicBezTo>
                        <a:cubicBezTo>
                          <a:pt x="194733" y="2351617"/>
                          <a:pt x="273050" y="2210858"/>
                          <a:pt x="361950" y="2070100"/>
                        </a:cubicBezTo>
                        <a:cubicBezTo>
                          <a:pt x="450850" y="1929342"/>
                          <a:pt x="549275" y="1787525"/>
                          <a:pt x="673100" y="1625600"/>
                        </a:cubicBezTo>
                        <a:cubicBezTo>
                          <a:pt x="796925" y="1463675"/>
                          <a:pt x="863600" y="1369483"/>
                          <a:pt x="1104900" y="1098550"/>
                        </a:cubicBezTo>
                        <a:cubicBezTo>
                          <a:pt x="1346200" y="827617"/>
                          <a:pt x="1733550" y="413808"/>
                          <a:pt x="2120900" y="0"/>
                        </a:cubicBezTo>
                      </a:path>
                    </a:pathLst>
                  </a:custGeom>
                  <a:noFill/>
                  <a:ln w="38100">
                    <a:solidFill>
                      <a:srgbClr val="FF535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</p:grpSp>
            <p:grpSp>
              <p:nvGrpSpPr>
                <p:cNvPr id="35" name="Group 34">
                  <a:extLst>
                    <a:ext uri="{FF2B5EF4-FFF2-40B4-BE49-F238E27FC236}">
                      <a16:creationId xmlns:a16="http://schemas.microsoft.com/office/drawing/2014/main" id="{EAC3D76E-352A-4060-A024-31AA7AFDAD83}"/>
                    </a:ext>
                  </a:extLst>
                </p:cNvPr>
                <p:cNvGrpSpPr/>
                <p:nvPr/>
              </p:nvGrpSpPr>
              <p:grpSpPr>
                <a:xfrm>
                  <a:off x="8628793" y="-406558"/>
                  <a:ext cx="2121730" cy="7655946"/>
                  <a:chOff x="4723570" y="360362"/>
                  <a:chExt cx="2121730" cy="6141905"/>
                </a:xfrm>
              </p:grpSpPr>
              <p:sp>
                <p:nvSpPr>
                  <p:cNvPr id="52" name="Freeform: Shape 51">
                    <a:extLst>
                      <a:ext uri="{FF2B5EF4-FFF2-40B4-BE49-F238E27FC236}">
                        <a16:creationId xmlns:a16="http://schemas.microsoft.com/office/drawing/2014/main" id="{4279B944-FD19-49D3-8C52-59B8EA549165}"/>
                      </a:ext>
                    </a:extLst>
                  </p:cNvPr>
                  <p:cNvSpPr/>
                  <p:nvPr/>
                </p:nvSpPr>
                <p:spPr>
                  <a:xfrm>
                    <a:off x="4724400" y="360362"/>
                    <a:ext cx="2120900" cy="3073400"/>
                  </a:xfrm>
                  <a:custGeom>
                    <a:avLst/>
                    <a:gdLst>
                      <a:gd name="connsiteX0" fmla="*/ 0 w 2120900"/>
                      <a:gd name="connsiteY0" fmla="*/ 3073400 h 3073400"/>
                      <a:gd name="connsiteX1" fmla="*/ 31750 w 2120900"/>
                      <a:gd name="connsiteY1" fmla="*/ 2781300 h 3073400"/>
                      <a:gd name="connsiteX2" fmla="*/ 139700 w 2120900"/>
                      <a:gd name="connsiteY2" fmla="*/ 2470150 h 3073400"/>
                      <a:gd name="connsiteX3" fmla="*/ 361950 w 2120900"/>
                      <a:gd name="connsiteY3" fmla="*/ 2070100 h 3073400"/>
                      <a:gd name="connsiteX4" fmla="*/ 673100 w 2120900"/>
                      <a:gd name="connsiteY4" fmla="*/ 1625600 h 3073400"/>
                      <a:gd name="connsiteX5" fmla="*/ 1104900 w 2120900"/>
                      <a:gd name="connsiteY5" fmla="*/ 1098550 h 3073400"/>
                      <a:gd name="connsiteX6" fmla="*/ 2120900 w 2120900"/>
                      <a:gd name="connsiteY6" fmla="*/ 0 h 3073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20900" h="3073400">
                        <a:moveTo>
                          <a:pt x="0" y="3073400"/>
                        </a:moveTo>
                        <a:cubicBezTo>
                          <a:pt x="4233" y="2977621"/>
                          <a:pt x="8467" y="2881842"/>
                          <a:pt x="31750" y="2781300"/>
                        </a:cubicBezTo>
                        <a:cubicBezTo>
                          <a:pt x="55033" y="2680758"/>
                          <a:pt x="84667" y="2588683"/>
                          <a:pt x="139700" y="2470150"/>
                        </a:cubicBezTo>
                        <a:cubicBezTo>
                          <a:pt x="194733" y="2351617"/>
                          <a:pt x="273050" y="2210858"/>
                          <a:pt x="361950" y="2070100"/>
                        </a:cubicBezTo>
                        <a:cubicBezTo>
                          <a:pt x="450850" y="1929342"/>
                          <a:pt x="549275" y="1787525"/>
                          <a:pt x="673100" y="1625600"/>
                        </a:cubicBezTo>
                        <a:cubicBezTo>
                          <a:pt x="796925" y="1463675"/>
                          <a:pt x="863600" y="1369483"/>
                          <a:pt x="1104900" y="1098550"/>
                        </a:cubicBezTo>
                        <a:cubicBezTo>
                          <a:pt x="1346200" y="827617"/>
                          <a:pt x="1733550" y="413808"/>
                          <a:pt x="2120900" y="0"/>
                        </a:cubicBezTo>
                      </a:path>
                    </a:pathLst>
                  </a:custGeom>
                  <a:noFill/>
                  <a:ln w="38100">
                    <a:solidFill>
                      <a:srgbClr val="FF535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 dirty="0"/>
                  </a:p>
                </p:txBody>
              </p:sp>
              <p:sp>
                <p:nvSpPr>
                  <p:cNvPr id="53" name="Freeform: Shape 52">
                    <a:extLst>
                      <a:ext uri="{FF2B5EF4-FFF2-40B4-BE49-F238E27FC236}">
                        <a16:creationId xmlns:a16="http://schemas.microsoft.com/office/drawing/2014/main" id="{BD56ACFE-50E1-464A-9729-56F8870A7A19}"/>
                      </a:ext>
                    </a:extLst>
                  </p:cNvPr>
                  <p:cNvSpPr/>
                  <p:nvPr/>
                </p:nvSpPr>
                <p:spPr>
                  <a:xfrm flipV="1">
                    <a:off x="4723570" y="3428867"/>
                    <a:ext cx="2120900" cy="3073400"/>
                  </a:xfrm>
                  <a:custGeom>
                    <a:avLst/>
                    <a:gdLst>
                      <a:gd name="connsiteX0" fmla="*/ 0 w 2120900"/>
                      <a:gd name="connsiteY0" fmla="*/ 3073400 h 3073400"/>
                      <a:gd name="connsiteX1" fmla="*/ 31750 w 2120900"/>
                      <a:gd name="connsiteY1" fmla="*/ 2781300 h 3073400"/>
                      <a:gd name="connsiteX2" fmla="*/ 139700 w 2120900"/>
                      <a:gd name="connsiteY2" fmla="*/ 2470150 h 3073400"/>
                      <a:gd name="connsiteX3" fmla="*/ 361950 w 2120900"/>
                      <a:gd name="connsiteY3" fmla="*/ 2070100 h 3073400"/>
                      <a:gd name="connsiteX4" fmla="*/ 673100 w 2120900"/>
                      <a:gd name="connsiteY4" fmla="*/ 1625600 h 3073400"/>
                      <a:gd name="connsiteX5" fmla="*/ 1104900 w 2120900"/>
                      <a:gd name="connsiteY5" fmla="*/ 1098550 h 3073400"/>
                      <a:gd name="connsiteX6" fmla="*/ 2120900 w 2120900"/>
                      <a:gd name="connsiteY6" fmla="*/ 0 h 3073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20900" h="3073400">
                        <a:moveTo>
                          <a:pt x="0" y="3073400"/>
                        </a:moveTo>
                        <a:cubicBezTo>
                          <a:pt x="4233" y="2977621"/>
                          <a:pt x="8467" y="2881842"/>
                          <a:pt x="31750" y="2781300"/>
                        </a:cubicBezTo>
                        <a:cubicBezTo>
                          <a:pt x="55033" y="2680758"/>
                          <a:pt x="84667" y="2588683"/>
                          <a:pt x="139700" y="2470150"/>
                        </a:cubicBezTo>
                        <a:cubicBezTo>
                          <a:pt x="194733" y="2351617"/>
                          <a:pt x="273050" y="2210858"/>
                          <a:pt x="361950" y="2070100"/>
                        </a:cubicBezTo>
                        <a:cubicBezTo>
                          <a:pt x="450850" y="1929342"/>
                          <a:pt x="549275" y="1787525"/>
                          <a:pt x="673100" y="1625600"/>
                        </a:cubicBezTo>
                        <a:cubicBezTo>
                          <a:pt x="796925" y="1463675"/>
                          <a:pt x="863600" y="1369483"/>
                          <a:pt x="1104900" y="1098550"/>
                        </a:cubicBezTo>
                        <a:cubicBezTo>
                          <a:pt x="1346200" y="827617"/>
                          <a:pt x="1733550" y="413808"/>
                          <a:pt x="2120900" y="0"/>
                        </a:cubicBezTo>
                      </a:path>
                    </a:pathLst>
                  </a:custGeom>
                  <a:noFill/>
                  <a:ln w="38100">
                    <a:solidFill>
                      <a:srgbClr val="FF535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</p:grpSp>
            <p:grpSp>
              <p:nvGrpSpPr>
                <p:cNvPr id="36" name="Group 35">
                  <a:extLst>
                    <a:ext uri="{FF2B5EF4-FFF2-40B4-BE49-F238E27FC236}">
                      <a16:creationId xmlns:a16="http://schemas.microsoft.com/office/drawing/2014/main" id="{7F557C8F-72D4-4884-9195-E99C6ADC4149}"/>
                    </a:ext>
                  </a:extLst>
                </p:cNvPr>
                <p:cNvGrpSpPr/>
                <p:nvPr/>
              </p:nvGrpSpPr>
              <p:grpSpPr>
                <a:xfrm>
                  <a:off x="9178758" y="-952500"/>
                  <a:ext cx="2121730" cy="8735406"/>
                  <a:chOff x="4723570" y="360362"/>
                  <a:chExt cx="2121730" cy="6141905"/>
                </a:xfrm>
              </p:grpSpPr>
              <p:sp>
                <p:nvSpPr>
                  <p:cNvPr id="50" name="Freeform: Shape 49">
                    <a:extLst>
                      <a:ext uri="{FF2B5EF4-FFF2-40B4-BE49-F238E27FC236}">
                        <a16:creationId xmlns:a16="http://schemas.microsoft.com/office/drawing/2014/main" id="{4E9733DE-5D6D-4857-A261-C63D7E91E5CD}"/>
                      </a:ext>
                    </a:extLst>
                  </p:cNvPr>
                  <p:cNvSpPr/>
                  <p:nvPr/>
                </p:nvSpPr>
                <p:spPr>
                  <a:xfrm>
                    <a:off x="4724400" y="360362"/>
                    <a:ext cx="2120900" cy="3073400"/>
                  </a:xfrm>
                  <a:custGeom>
                    <a:avLst/>
                    <a:gdLst>
                      <a:gd name="connsiteX0" fmla="*/ 0 w 2120900"/>
                      <a:gd name="connsiteY0" fmla="*/ 3073400 h 3073400"/>
                      <a:gd name="connsiteX1" fmla="*/ 31750 w 2120900"/>
                      <a:gd name="connsiteY1" fmla="*/ 2781300 h 3073400"/>
                      <a:gd name="connsiteX2" fmla="*/ 139700 w 2120900"/>
                      <a:gd name="connsiteY2" fmla="*/ 2470150 h 3073400"/>
                      <a:gd name="connsiteX3" fmla="*/ 361950 w 2120900"/>
                      <a:gd name="connsiteY3" fmla="*/ 2070100 h 3073400"/>
                      <a:gd name="connsiteX4" fmla="*/ 673100 w 2120900"/>
                      <a:gd name="connsiteY4" fmla="*/ 1625600 h 3073400"/>
                      <a:gd name="connsiteX5" fmla="*/ 1104900 w 2120900"/>
                      <a:gd name="connsiteY5" fmla="*/ 1098550 h 3073400"/>
                      <a:gd name="connsiteX6" fmla="*/ 2120900 w 2120900"/>
                      <a:gd name="connsiteY6" fmla="*/ 0 h 3073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20900" h="3073400">
                        <a:moveTo>
                          <a:pt x="0" y="3073400"/>
                        </a:moveTo>
                        <a:cubicBezTo>
                          <a:pt x="4233" y="2977621"/>
                          <a:pt x="8467" y="2881842"/>
                          <a:pt x="31750" y="2781300"/>
                        </a:cubicBezTo>
                        <a:cubicBezTo>
                          <a:pt x="55033" y="2680758"/>
                          <a:pt x="84667" y="2588683"/>
                          <a:pt x="139700" y="2470150"/>
                        </a:cubicBezTo>
                        <a:cubicBezTo>
                          <a:pt x="194733" y="2351617"/>
                          <a:pt x="273050" y="2210858"/>
                          <a:pt x="361950" y="2070100"/>
                        </a:cubicBezTo>
                        <a:cubicBezTo>
                          <a:pt x="450850" y="1929342"/>
                          <a:pt x="549275" y="1787525"/>
                          <a:pt x="673100" y="1625600"/>
                        </a:cubicBezTo>
                        <a:cubicBezTo>
                          <a:pt x="796925" y="1463675"/>
                          <a:pt x="863600" y="1369483"/>
                          <a:pt x="1104900" y="1098550"/>
                        </a:cubicBezTo>
                        <a:cubicBezTo>
                          <a:pt x="1346200" y="827617"/>
                          <a:pt x="1733550" y="413808"/>
                          <a:pt x="2120900" y="0"/>
                        </a:cubicBezTo>
                      </a:path>
                    </a:pathLst>
                  </a:custGeom>
                  <a:noFill/>
                  <a:ln w="38100">
                    <a:solidFill>
                      <a:srgbClr val="FF535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 dirty="0"/>
                  </a:p>
                </p:txBody>
              </p:sp>
              <p:sp>
                <p:nvSpPr>
                  <p:cNvPr id="51" name="Freeform: Shape 50">
                    <a:extLst>
                      <a:ext uri="{FF2B5EF4-FFF2-40B4-BE49-F238E27FC236}">
                        <a16:creationId xmlns:a16="http://schemas.microsoft.com/office/drawing/2014/main" id="{95C81D38-42A5-4E18-A4BC-D8B5B518E643}"/>
                      </a:ext>
                    </a:extLst>
                  </p:cNvPr>
                  <p:cNvSpPr/>
                  <p:nvPr/>
                </p:nvSpPr>
                <p:spPr>
                  <a:xfrm flipV="1">
                    <a:off x="4723570" y="3428867"/>
                    <a:ext cx="2120900" cy="3073400"/>
                  </a:xfrm>
                  <a:custGeom>
                    <a:avLst/>
                    <a:gdLst>
                      <a:gd name="connsiteX0" fmla="*/ 0 w 2120900"/>
                      <a:gd name="connsiteY0" fmla="*/ 3073400 h 3073400"/>
                      <a:gd name="connsiteX1" fmla="*/ 31750 w 2120900"/>
                      <a:gd name="connsiteY1" fmla="*/ 2781300 h 3073400"/>
                      <a:gd name="connsiteX2" fmla="*/ 139700 w 2120900"/>
                      <a:gd name="connsiteY2" fmla="*/ 2470150 h 3073400"/>
                      <a:gd name="connsiteX3" fmla="*/ 361950 w 2120900"/>
                      <a:gd name="connsiteY3" fmla="*/ 2070100 h 3073400"/>
                      <a:gd name="connsiteX4" fmla="*/ 673100 w 2120900"/>
                      <a:gd name="connsiteY4" fmla="*/ 1625600 h 3073400"/>
                      <a:gd name="connsiteX5" fmla="*/ 1104900 w 2120900"/>
                      <a:gd name="connsiteY5" fmla="*/ 1098550 h 3073400"/>
                      <a:gd name="connsiteX6" fmla="*/ 2120900 w 2120900"/>
                      <a:gd name="connsiteY6" fmla="*/ 0 h 3073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20900" h="3073400">
                        <a:moveTo>
                          <a:pt x="0" y="3073400"/>
                        </a:moveTo>
                        <a:cubicBezTo>
                          <a:pt x="4233" y="2977621"/>
                          <a:pt x="8467" y="2881842"/>
                          <a:pt x="31750" y="2781300"/>
                        </a:cubicBezTo>
                        <a:cubicBezTo>
                          <a:pt x="55033" y="2680758"/>
                          <a:pt x="84667" y="2588683"/>
                          <a:pt x="139700" y="2470150"/>
                        </a:cubicBezTo>
                        <a:cubicBezTo>
                          <a:pt x="194733" y="2351617"/>
                          <a:pt x="273050" y="2210858"/>
                          <a:pt x="361950" y="2070100"/>
                        </a:cubicBezTo>
                        <a:cubicBezTo>
                          <a:pt x="450850" y="1929342"/>
                          <a:pt x="549275" y="1787525"/>
                          <a:pt x="673100" y="1625600"/>
                        </a:cubicBezTo>
                        <a:cubicBezTo>
                          <a:pt x="796925" y="1463675"/>
                          <a:pt x="863600" y="1369483"/>
                          <a:pt x="1104900" y="1098550"/>
                        </a:cubicBezTo>
                        <a:cubicBezTo>
                          <a:pt x="1346200" y="827617"/>
                          <a:pt x="1733550" y="413808"/>
                          <a:pt x="2120900" y="0"/>
                        </a:cubicBezTo>
                      </a:path>
                    </a:pathLst>
                  </a:custGeom>
                  <a:noFill/>
                  <a:ln w="38100">
                    <a:solidFill>
                      <a:srgbClr val="FF535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</p:grpSp>
            <p:grpSp>
              <p:nvGrpSpPr>
                <p:cNvPr id="37" name="Group 36">
                  <a:extLst>
                    <a:ext uri="{FF2B5EF4-FFF2-40B4-BE49-F238E27FC236}">
                      <a16:creationId xmlns:a16="http://schemas.microsoft.com/office/drawing/2014/main" id="{CCFBF7EE-7A4B-464F-B075-AD68404BC52C}"/>
                    </a:ext>
                  </a:extLst>
                </p:cNvPr>
                <p:cNvGrpSpPr/>
                <p:nvPr/>
              </p:nvGrpSpPr>
              <p:grpSpPr>
                <a:xfrm>
                  <a:off x="6490343" y="391886"/>
                  <a:ext cx="4006207" cy="6008914"/>
                  <a:chOff x="6490343" y="391886"/>
                  <a:chExt cx="4006207" cy="6008914"/>
                </a:xfrm>
              </p:grpSpPr>
              <p:cxnSp>
                <p:nvCxnSpPr>
                  <p:cNvPr id="41" name="Straight Connector 40">
                    <a:extLst>
                      <a:ext uri="{FF2B5EF4-FFF2-40B4-BE49-F238E27FC236}">
                        <a16:creationId xmlns:a16="http://schemas.microsoft.com/office/drawing/2014/main" id="{F22B8F2E-1E35-48C8-9A68-36F26B8C32B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490343" y="3403418"/>
                    <a:ext cx="3644257" cy="0"/>
                  </a:xfrm>
                  <a:prstGeom prst="line">
                    <a:avLst/>
                  </a:prstGeom>
                  <a:ln w="38100">
                    <a:solidFill>
                      <a:srgbClr val="C0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2" name="Straight Connector 41">
                    <a:extLst>
                      <a:ext uri="{FF2B5EF4-FFF2-40B4-BE49-F238E27FC236}">
                        <a16:creationId xmlns:a16="http://schemas.microsoft.com/office/drawing/2014/main" id="{58F8ACBA-541B-4D2A-83E2-BE80B111CF6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6509938" y="2397055"/>
                    <a:ext cx="3986612" cy="1009767"/>
                  </a:xfrm>
                  <a:prstGeom prst="line">
                    <a:avLst/>
                  </a:prstGeom>
                  <a:ln w="38100">
                    <a:solidFill>
                      <a:srgbClr val="C0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3" name="Straight Connector 42">
                    <a:extLst>
                      <a:ext uri="{FF2B5EF4-FFF2-40B4-BE49-F238E27FC236}">
                        <a16:creationId xmlns:a16="http://schemas.microsoft.com/office/drawing/2014/main" id="{667C8FD0-20CE-4595-B1D5-98E64406F7A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6517558" y="1695450"/>
                    <a:ext cx="3639656" cy="1718518"/>
                  </a:xfrm>
                  <a:prstGeom prst="line">
                    <a:avLst/>
                  </a:prstGeom>
                  <a:ln w="38100">
                    <a:solidFill>
                      <a:srgbClr val="C0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4" name="Straight Connector 43">
                    <a:extLst>
                      <a:ext uri="{FF2B5EF4-FFF2-40B4-BE49-F238E27FC236}">
                        <a16:creationId xmlns:a16="http://schemas.microsoft.com/office/drawing/2014/main" id="{C590B8B2-FFF2-46F5-9D8A-8D2C1D9329D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6517558" y="850900"/>
                    <a:ext cx="3959007" cy="2563066"/>
                  </a:xfrm>
                  <a:prstGeom prst="line">
                    <a:avLst/>
                  </a:prstGeom>
                  <a:ln w="38100">
                    <a:solidFill>
                      <a:srgbClr val="C0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5" name="Straight Connector 44">
                    <a:extLst>
                      <a:ext uri="{FF2B5EF4-FFF2-40B4-BE49-F238E27FC236}">
                        <a16:creationId xmlns:a16="http://schemas.microsoft.com/office/drawing/2014/main" id="{6310CAE9-485E-4BA6-A2CB-5DE99BDCFB2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6509938" y="391886"/>
                    <a:ext cx="3905244" cy="3014936"/>
                  </a:xfrm>
                  <a:prstGeom prst="line">
                    <a:avLst/>
                  </a:prstGeom>
                  <a:ln w="38100">
                    <a:solidFill>
                      <a:srgbClr val="C0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" name="Straight Connector 45">
                    <a:extLst>
                      <a:ext uri="{FF2B5EF4-FFF2-40B4-BE49-F238E27FC236}">
                        <a16:creationId xmlns:a16="http://schemas.microsoft.com/office/drawing/2014/main" id="{9C7B3987-50EF-497D-A5BC-BCCBEA5197D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497238" y="3390150"/>
                    <a:ext cx="3688274" cy="934200"/>
                  </a:xfrm>
                  <a:prstGeom prst="line">
                    <a:avLst/>
                  </a:prstGeom>
                  <a:ln w="38100">
                    <a:solidFill>
                      <a:srgbClr val="C0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" name="Straight Connector 46">
                    <a:extLst>
                      <a:ext uri="{FF2B5EF4-FFF2-40B4-BE49-F238E27FC236}">
                        <a16:creationId xmlns:a16="http://schemas.microsoft.com/office/drawing/2014/main" id="{8F6C0F78-65D6-48A5-926B-F762FE6B1CB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504858" y="3383005"/>
                    <a:ext cx="3809256" cy="1798595"/>
                  </a:xfrm>
                  <a:prstGeom prst="line">
                    <a:avLst/>
                  </a:prstGeom>
                  <a:ln w="38100">
                    <a:solidFill>
                      <a:srgbClr val="C0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" name="Straight Connector 47">
                    <a:extLst>
                      <a:ext uri="{FF2B5EF4-FFF2-40B4-BE49-F238E27FC236}">
                        <a16:creationId xmlns:a16="http://schemas.microsoft.com/office/drawing/2014/main" id="{1CCE36C1-278B-4B90-AE16-9F7178EF143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504858" y="3383005"/>
                    <a:ext cx="3749213" cy="2427245"/>
                  </a:xfrm>
                  <a:prstGeom prst="line">
                    <a:avLst/>
                  </a:prstGeom>
                  <a:ln w="38100">
                    <a:solidFill>
                      <a:srgbClr val="C0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" name="Straight Connector 48">
                    <a:extLst>
                      <a:ext uri="{FF2B5EF4-FFF2-40B4-BE49-F238E27FC236}">
                        <a16:creationId xmlns:a16="http://schemas.microsoft.com/office/drawing/2014/main" id="{960E7E8B-F6F8-4B91-987F-CD2D3B33358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497238" y="3390150"/>
                    <a:ext cx="3899694" cy="3010650"/>
                  </a:xfrm>
                  <a:prstGeom prst="line">
                    <a:avLst/>
                  </a:prstGeom>
                  <a:ln w="38100">
                    <a:solidFill>
                      <a:srgbClr val="C0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38" name="Straight Connector 37">
                  <a:extLst>
                    <a:ext uri="{FF2B5EF4-FFF2-40B4-BE49-F238E27FC236}">
                      <a16:creationId xmlns:a16="http://schemas.microsoft.com/office/drawing/2014/main" id="{3F522D78-702D-47FF-AF87-2A481148327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484986" y="-597559"/>
                  <a:ext cx="4011564" cy="4011568"/>
                </a:xfrm>
                <a:prstGeom prst="line">
                  <a:avLst/>
                </a:prstGeom>
                <a:ln w="38100">
                  <a:solidFill>
                    <a:srgbClr val="FFC000"/>
                  </a:solidFill>
                </a:ln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>
                  <a:extLst>
                    <a:ext uri="{FF2B5EF4-FFF2-40B4-BE49-F238E27FC236}">
                      <a16:creationId xmlns:a16="http://schemas.microsoft.com/office/drawing/2014/main" id="{1DBDB2A5-E80C-403E-B52C-831062A68A7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480223" y="3393416"/>
                  <a:ext cx="4011564" cy="4011568"/>
                </a:xfrm>
                <a:prstGeom prst="line">
                  <a:avLst/>
                </a:prstGeom>
                <a:ln w="38100">
                  <a:solidFill>
                    <a:srgbClr val="FFC000"/>
                  </a:solidFill>
                </a:ln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9143C1DC-2149-40D1-8209-6089981725CF}"/>
                    </a:ext>
                  </a:extLst>
                </p:cNvPr>
                <p:cNvSpPr/>
                <p:nvPr/>
              </p:nvSpPr>
              <p:spPr>
                <a:xfrm>
                  <a:off x="9953434" y="-1091381"/>
                  <a:ext cx="1992760" cy="9144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softEdge rad="12700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C4254C0A-B022-4795-B6C7-57FBF983EC7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809237" y="2279837"/>
                <a:ext cx="830313" cy="215713"/>
              </a:xfrm>
              <a:prstGeom prst="straightConnector1">
                <a:avLst/>
              </a:prstGeom>
              <a:ln w="762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23ABE76D-D494-4B69-869C-BC00168D14F5}"/>
                      </a:ext>
                    </a:extLst>
                  </p:cNvPr>
                  <p:cNvSpPr txBox="1"/>
                  <p:nvPr/>
                </p:nvSpPr>
                <p:spPr>
                  <a:xfrm>
                    <a:off x="11489590" y="1883600"/>
                    <a:ext cx="588110" cy="70788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̃"/>
                              <m:ctrlPr>
                                <a:rPr lang="en-US" sz="4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0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oMath>
                      </m:oMathPara>
                    </a14:m>
                    <a:endParaRPr lang="en-CA" sz="4000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06" name="TextBox 105">
                    <a:extLst>
                      <a:ext uri="{FF2B5EF4-FFF2-40B4-BE49-F238E27FC236}">
                        <a16:creationId xmlns:a16="http://schemas.microsoft.com/office/drawing/2014/main" id="{4455C2AC-6C76-433F-BF3B-8D5E87BD4EC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489590" y="1883600"/>
                    <a:ext cx="588110" cy="707886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266EF2C8-CA33-4AA9-9864-E4B4FAE8588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201400" y="580554"/>
                <a:ext cx="438150" cy="924396"/>
              </a:xfrm>
              <a:prstGeom prst="straightConnector1">
                <a:avLst/>
              </a:prstGeom>
              <a:ln w="76200">
                <a:solidFill>
                  <a:srgbClr val="FF5353"/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4EC07CE2-F553-4913-A282-D64F7C597877}"/>
                      </a:ext>
                    </a:extLst>
                  </p:cNvPr>
                  <p:cNvSpPr txBox="1"/>
                  <p:nvPr/>
                </p:nvSpPr>
                <p:spPr>
                  <a:xfrm>
                    <a:off x="11432440" y="721550"/>
                    <a:ext cx="766492" cy="70788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  <m:acc>
                            <m:accPr>
                              <m:chr m:val="̃"/>
                              <m:ctrlPr>
                                <a:rPr lang="en-US" sz="4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acc>
                        </m:oMath>
                      </m:oMathPara>
                    </a14:m>
                    <a:endParaRPr lang="en-CA" sz="4000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08" name="TextBox 107">
                    <a:extLst>
                      <a:ext uri="{FF2B5EF4-FFF2-40B4-BE49-F238E27FC236}">
                        <a16:creationId xmlns:a16="http://schemas.microsoft.com/office/drawing/2014/main" id="{E8D287AD-D4CD-4AC6-9E8D-35772C7DBA8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432440" y="721550"/>
                    <a:ext cx="766492" cy="707886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5B513AB7-F70E-4119-AC76-3FB0C3542D75}"/>
                    </a:ext>
                  </a:extLst>
                </p:cNvPr>
                <p:cNvSpPr txBox="1"/>
                <p:nvPr/>
              </p:nvSpPr>
              <p:spPr>
                <a:xfrm rot="2643319">
                  <a:off x="15099777" y="5744609"/>
                  <a:ext cx="2253694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  <m:acc>
                          <m:accPr>
                            <m:chr m:val="̃"/>
                            <m:ctrlPr>
                              <a:rPr lang="en-US" sz="4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acc>
                        <m:r>
                          <a:rPr lang="en-US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=−∞</m:t>
                        </m:r>
                      </m:oMath>
                    </m:oMathPara>
                  </a14:m>
                  <a:endParaRPr lang="en-CA" sz="40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5B513AB7-F70E-4119-AC76-3FB0C3542D7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643319">
                  <a:off x="15099777" y="5744609"/>
                  <a:ext cx="2253694" cy="707886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1267CFA8-3D44-48A4-90E8-8A98BDAFA21B}"/>
                    </a:ext>
                  </a:extLst>
                </p:cNvPr>
                <p:cNvSpPr txBox="1"/>
                <p:nvPr/>
              </p:nvSpPr>
              <p:spPr>
                <a:xfrm rot="18876407">
                  <a:off x="15259000" y="484596"/>
                  <a:ext cx="2253694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  <m:acc>
                          <m:accPr>
                            <m:chr m:val="̃"/>
                            <m:ctrlPr>
                              <a:rPr lang="en-US" sz="4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acc>
                        <m:r>
                          <a:rPr lang="en-US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=+∞</m:t>
                        </m:r>
                      </m:oMath>
                    </m:oMathPara>
                  </a14:m>
                  <a:endParaRPr lang="en-CA" sz="40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1267CFA8-3D44-48A4-90E8-8A98BDAFA21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8876407">
                  <a:off x="15259000" y="484596"/>
                  <a:ext cx="2253694" cy="707886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B1E0C32F-8F60-4246-BE2D-F79D42C0EC62}"/>
              </a:ext>
            </a:extLst>
          </p:cNvPr>
          <p:cNvGrpSpPr/>
          <p:nvPr/>
        </p:nvGrpSpPr>
        <p:grpSpPr>
          <a:xfrm>
            <a:off x="7374728" y="319710"/>
            <a:ext cx="4398173" cy="6347790"/>
            <a:chOff x="7374728" y="319710"/>
            <a:chExt cx="4398173" cy="6347790"/>
          </a:xfrm>
        </p:grpSpPr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8B9B23A7-1990-4CE9-8A60-B102D14DBDE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47029" y="521384"/>
              <a:ext cx="0" cy="6146116"/>
            </a:xfrm>
            <a:prstGeom prst="straightConnector1">
              <a:avLst/>
            </a:prstGeom>
            <a:ln w="76200">
              <a:solidFill>
                <a:srgbClr val="00206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D34360C8-FA44-4614-9EEF-13C0D82490E1}"/>
                    </a:ext>
                  </a:extLst>
                </p:cNvPr>
                <p:cNvSpPr txBox="1"/>
                <p:nvPr/>
              </p:nvSpPr>
              <p:spPr>
                <a:xfrm>
                  <a:off x="11184791" y="2798000"/>
                  <a:ext cx="588110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CA" sz="40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44E75B1C-1786-40D3-88D6-97108997A74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84791" y="2798000"/>
                  <a:ext cx="588110" cy="707886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1A525D2C-E303-4829-A305-0446EB6B8D0A}"/>
                    </a:ext>
                  </a:extLst>
                </p:cNvPr>
                <p:cNvSpPr txBox="1"/>
                <p:nvPr/>
              </p:nvSpPr>
              <p:spPr>
                <a:xfrm>
                  <a:off x="7613810" y="319710"/>
                  <a:ext cx="750205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sz="4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oMath>
                    </m:oMathPara>
                  </a14:m>
                  <a:endParaRPr lang="en-CA" sz="4000" dirty="0">
                    <a:solidFill>
                      <a:schemeClr val="accent6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id="{882305A4-0973-4622-B73E-50700C35B5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13810" y="319710"/>
                  <a:ext cx="750205" cy="707886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BBC0204D-5C52-4BFF-AB4E-BD150567CD3B}"/>
                </a:ext>
              </a:extLst>
            </p:cNvPr>
            <p:cNvCxnSpPr>
              <a:cxnSpLocks/>
            </p:cNvCxnSpPr>
            <p:nvPr/>
          </p:nvCxnSpPr>
          <p:spPr>
            <a:xfrm>
              <a:off x="7374728" y="3534886"/>
              <a:ext cx="4194972" cy="0"/>
            </a:xfrm>
            <a:prstGeom prst="straightConnector1">
              <a:avLst/>
            </a:prstGeom>
            <a:ln w="76200">
              <a:solidFill>
                <a:srgbClr val="00206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AA1ECE2D-68DA-4716-8B47-F40A0AA22610}"/>
              </a:ext>
            </a:extLst>
          </p:cNvPr>
          <p:cNvCxnSpPr>
            <a:cxnSpLocks/>
          </p:cNvCxnSpPr>
          <p:nvPr/>
        </p:nvCxnSpPr>
        <p:spPr>
          <a:xfrm flipV="1">
            <a:off x="8537340" y="528642"/>
            <a:ext cx="0" cy="6146116"/>
          </a:xfrm>
          <a:prstGeom prst="straightConnector1">
            <a:avLst/>
          </a:prstGeom>
          <a:ln w="76200">
            <a:solidFill>
              <a:schemeClr val="accent5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384090A7-5211-4DF8-AA27-864765D262C6}"/>
              </a:ext>
            </a:extLst>
          </p:cNvPr>
          <p:cNvSpPr/>
          <p:nvPr/>
        </p:nvSpPr>
        <p:spPr>
          <a:xfrm>
            <a:off x="4485736" y="3219450"/>
            <a:ext cx="1353194" cy="10765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3BA964A-E574-4EF9-A423-3ED0B68A8231}"/>
              </a:ext>
            </a:extLst>
          </p:cNvPr>
          <p:cNvGrpSpPr/>
          <p:nvPr/>
        </p:nvGrpSpPr>
        <p:grpSpPr>
          <a:xfrm>
            <a:off x="8590411" y="3608143"/>
            <a:ext cx="1221769" cy="767155"/>
            <a:chOff x="8658138" y="3643668"/>
            <a:chExt cx="1221769" cy="76715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Rectangle 67">
                  <a:extLst>
                    <a:ext uri="{FF2B5EF4-FFF2-40B4-BE49-F238E27FC236}">
                      <a16:creationId xmlns:a16="http://schemas.microsoft.com/office/drawing/2014/main" id="{BA1FFBCB-5470-4B23-B667-EBA72471F6BD}"/>
                    </a:ext>
                  </a:extLst>
                </p:cNvPr>
                <p:cNvSpPr/>
                <p:nvPr/>
              </p:nvSpPr>
              <p:spPr>
                <a:xfrm>
                  <a:off x="9242042" y="3702937"/>
                  <a:ext cx="637865" cy="707886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</a:ln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4000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GB" sz="4000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x-IV_mathan" sz="4000" dirty="0"/>
                </a:p>
              </p:txBody>
            </p:sp>
          </mc:Choice>
          <mc:Fallback xmlns="">
            <p:sp>
              <p:nvSpPr>
                <p:cNvPr id="68" name="Rectangle 67">
                  <a:extLst>
                    <a:ext uri="{FF2B5EF4-FFF2-40B4-BE49-F238E27FC236}">
                      <a16:creationId xmlns:a16="http://schemas.microsoft.com/office/drawing/2014/main" id="{BA1FFBCB-5470-4B23-B667-EBA72471F6B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42042" y="3702937"/>
                  <a:ext cx="637865" cy="707886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7FF2C78C-468E-40A6-86FD-B07FA0128464}"/>
                </a:ext>
              </a:extLst>
            </p:cNvPr>
            <p:cNvCxnSpPr>
              <a:cxnSpLocks/>
              <a:stCxn id="68" idx="1"/>
            </p:cNvCxnSpPr>
            <p:nvPr/>
          </p:nvCxnSpPr>
          <p:spPr>
            <a:xfrm flipH="1" flipV="1">
              <a:off x="8658138" y="3643668"/>
              <a:ext cx="583904" cy="413212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CBA876D2-6D78-4C9C-821A-23258FAA9BFF}"/>
                  </a:ext>
                </a:extLst>
              </p:cNvPr>
              <p:cNvSpPr/>
              <p:nvPr/>
            </p:nvSpPr>
            <p:spPr>
              <a:xfrm>
                <a:off x="4687333" y="784236"/>
                <a:ext cx="2368299" cy="1388522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GB" sz="5400" b="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GB" sz="5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GB" sz="5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5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5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5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GB" sz="5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GB" sz="5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den>
                    </m:f>
                  </m:oMath>
                </a14:m>
                <a:endParaRPr lang="x-IV_mathan" sz="5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CBA876D2-6D78-4C9C-821A-23258FAA9B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7333" y="784236"/>
                <a:ext cx="2368299" cy="138852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5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FB9FA702-CC51-4202-A756-D5E7C86603BC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8076600" y="1967760"/>
              <a:ext cx="249120" cy="288540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FB9FA702-CC51-4202-A756-D5E7C86603B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8067240" y="1958400"/>
                <a:ext cx="267840" cy="290412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583626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536"/>
    </mc:Choice>
    <mc:Fallback xmlns="">
      <p:transition spd="slow" advTm="425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  <p:bldP spid="4" grpId="0" animBg="1"/>
      <p:bldP spid="72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D303D2C-DE1D-4D2D-99EF-1FD765649810}"/>
              </a:ext>
            </a:extLst>
          </p:cNvPr>
          <p:cNvSpPr txBox="1"/>
          <p:nvPr/>
        </p:nvSpPr>
        <p:spPr>
          <a:xfrm>
            <a:off x="-57150" y="-138697"/>
            <a:ext cx="58293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u="sng" dirty="0" err="1"/>
              <a:t>Rindler</a:t>
            </a:r>
            <a:r>
              <a:rPr lang="en-US" sz="4000" u="sng" dirty="0"/>
              <a:t> Coordinates</a:t>
            </a:r>
            <a:endParaRPr lang="en-CA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E87B706F-F37F-4683-9AAC-8E2675E0F8CC}"/>
                  </a:ext>
                </a:extLst>
              </p:cNvPr>
              <p:cNvSpPr/>
              <p:nvPr/>
            </p:nvSpPr>
            <p:spPr>
              <a:xfrm>
                <a:off x="358721" y="445429"/>
                <a:ext cx="5480209" cy="218136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440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44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x-IV_mathan" sz="440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̃"/>
                        <m:ctrlPr>
                          <a:rPr lang="en-US" sz="4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4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func>
                      <m:funcPr>
                        <m:ctrlPr>
                          <a:rPr lang="en-US" sz="4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4400">
                            <a:latin typeface="Cambria Math" panose="02040503050406030204" pitchFamily="18" charset="0"/>
                          </a:rPr>
                          <m:t>sinh</m:t>
                        </m:r>
                      </m:fName>
                      <m:e>
                        <m:d>
                          <m:dPr>
                            <m:ctrlPr>
                              <a:rPr lang="en-US" sz="4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GB" sz="4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44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acc>
                                  <m:accPr>
                                    <m:chr m:val="̃"/>
                                    <m:ctrlPr>
                                      <a:rPr lang="en-US" sz="4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4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acc>
                              </m:num>
                              <m:den>
                                <m:r>
                                  <a:rPr lang="en-GB" sz="4400" i="1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den>
                            </m:f>
                          </m:e>
                        </m:d>
                      </m:e>
                    </m:func>
                  </m:oMath>
                </a14:m>
                <a:r>
                  <a:rPr lang="x-IV_mathan" sz="4400" dirty="0"/>
                  <a:t>  </a:t>
                </a:r>
              </a:p>
              <a:p>
                <a:r>
                  <a:rPr lang="en-US" sz="4400" dirty="0">
                    <a:solidFill>
                      <a:srgbClr val="0070C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44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x-IV_mathan" sz="440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̃"/>
                        <m:ctrlPr>
                          <a:rPr lang="en-US" sz="4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4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func>
                      <m:funcPr>
                        <m:ctrlPr>
                          <a:rPr lang="en-US" sz="4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4400">
                            <a:latin typeface="Cambria Math" panose="02040503050406030204" pitchFamily="18" charset="0"/>
                          </a:rPr>
                          <m:t>cosh</m:t>
                        </m:r>
                      </m:fName>
                      <m:e>
                        <m:d>
                          <m:dPr>
                            <m:ctrlPr>
                              <a:rPr lang="en-US" sz="4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GB" sz="4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44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acc>
                                  <m:accPr>
                                    <m:chr m:val="̃"/>
                                    <m:ctrlPr>
                                      <a:rPr lang="en-US" sz="4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4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acc>
                              </m:num>
                              <m:den>
                                <m:r>
                                  <a:rPr lang="en-GB" sz="4400" i="1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den>
                            </m:f>
                          </m:e>
                        </m:d>
                      </m:e>
                    </m:func>
                  </m:oMath>
                </a14:m>
                <a:endParaRPr lang="x-IV_mathan" sz="4400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E87B706F-F37F-4683-9AAC-8E2675E0F8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721" y="445429"/>
                <a:ext cx="5480209" cy="218136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731AF8CF-AC18-4A3E-827C-F2899B57C872}"/>
                  </a:ext>
                </a:extLst>
              </p:cNvPr>
              <p:cNvSpPr/>
              <p:nvPr/>
            </p:nvSpPr>
            <p:spPr>
              <a:xfrm>
                <a:off x="214993" y="2564471"/>
                <a:ext cx="6775894" cy="123097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4000" dirty="0"/>
                  <a:t>If we plug in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4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4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sz="4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4000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000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4000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func>
                          <m:funcPr>
                            <m:ctrlPr>
                              <a:rPr lang="en-US" sz="40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4000">
                                <a:latin typeface="Cambria Math" panose="02040503050406030204" pitchFamily="18" charset="0"/>
                              </a:rPr>
                              <m:t>cosh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4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GB" sz="40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4000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  <m:acc>
                                      <m:accPr>
                                        <m:chr m:val="̃"/>
                                        <m:ctrlPr>
                                          <a:rPr lang="en-US" sz="40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40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</m:acc>
                                  </m:num>
                                  <m:den>
                                    <m:r>
                                      <a:rPr lang="en-GB" sz="4000" i="1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den>
                                </m:f>
                              </m:e>
                            </m:d>
                          </m:e>
                        </m:func>
                      </m:den>
                    </m:f>
                  </m:oMath>
                </a14:m>
                <a:r>
                  <a:rPr lang="en-US" sz="4000" dirty="0"/>
                  <a:t>  …</a:t>
                </a:r>
                <a:endParaRPr lang="x-IV_mathan" sz="4000" dirty="0"/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731AF8CF-AC18-4A3E-827C-F2899B57C8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993" y="2564471"/>
                <a:ext cx="6775894" cy="1230978"/>
              </a:xfrm>
              <a:prstGeom prst="rect">
                <a:avLst/>
              </a:prstGeom>
              <a:blipFill>
                <a:blip r:embed="rId4"/>
                <a:stretch>
                  <a:fillRect l="-3147" t="-247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A7822070-52F3-4D97-B4F4-91CB7C601D0A}"/>
                  </a:ext>
                </a:extLst>
              </p:cNvPr>
              <p:cNvSpPr/>
              <p:nvPr/>
            </p:nvSpPr>
            <p:spPr>
              <a:xfrm>
                <a:off x="-57151" y="3740806"/>
                <a:ext cx="7123062" cy="273106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480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48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x-IV_mathan" sz="480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48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8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48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func>
                          <m:funcPr>
                            <m:ctrlPr>
                              <a:rPr lang="en-US" sz="48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4800">
                                <a:latin typeface="Cambria Math" panose="02040503050406030204" pitchFamily="18" charset="0"/>
                              </a:rPr>
                              <m:t>cosh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4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GB" sz="48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4800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  <m:acc>
                                      <m:accPr>
                                        <m:chr m:val="̃"/>
                                        <m:ctrlPr>
                                          <a:rPr lang="en-US" sz="48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48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</m:acc>
                                  </m:num>
                                  <m:den>
                                    <m:r>
                                      <a:rPr lang="en-GB" sz="4800" i="1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den>
                                </m:f>
                              </m:e>
                            </m:d>
                          </m:e>
                        </m:func>
                      </m:den>
                    </m:f>
                    <m:func>
                      <m:funcPr>
                        <m:ctrlPr>
                          <a:rPr lang="en-US" sz="48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4800">
                            <a:latin typeface="Cambria Math" panose="02040503050406030204" pitchFamily="18" charset="0"/>
                          </a:rPr>
                          <m:t>sinh</m:t>
                        </m:r>
                      </m:fName>
                      <m:e>
                        <m:d>
                          <m:dPr>
                            <m:ctrlPr>
                              <a:rPr lang="en-US" sz="4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GB" sz="48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48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acc>
                                  <m:accPr>
                                    <m:chr m:val="̃"/>
                                    <m:ctrlPr>
                                      <a:rPr lang="en-US" sz="48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48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acc>
                              </m:num>
                              <m:den>
                                <m:r>
                                  <a:rPr lang="en-GB" sz="4800" i="1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den>
                            </m:f>
                          </m:e>
                        </m:d>
                      </m:e>
                    </m:func>
                  </m:oMath>
                </a14:m>
                <a:r>
                  <a:rPr lang="en-GB" sz="4800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</a:t>
                </a:r>
              </a:p>
              <a:p>
                <a:r>
                  <a:rPr lang="en-GB" sz="4800" i="1" dirty="0">
                    <a:latin typeface="Cambria Math" panose="02040503050406030204" pitchFamily="18" charset="0"/>
                  </a:rPr>
                  <a:t>      </a:t>
                </a:r>
                <a14:m>
                  <m:oMath xmlns:m="http://schemas.openxmlformats.org/officeDocument/2006/math">
                    <m:r>
                      <a:rPr lang="en-US" sz="4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4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4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func>
                      <m:funcPr>
                        <m:ctrlPr>
                          <a:rPr lang="en-US" sz="48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4800" b="0" i="0" smtClean="0">
                            <a:latin typeface="Cambria Math" panose="02040503050406030204" pitchFamily="18" charset="0"/>
                          </a:rPr>
                          <m:t>tanh</m:t>
                        </m:r>
                      </m:fName>
                      <m:e>
                        <m:d>
                          <m:dPr>
                            <m:ctrlPr>
                              <a:rPr lang="en-US" sz="4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GB" sz="48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48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acc>
                                  <m:accPr>
                                    <m:chr m:val="̃"/>
                                    <m:ctrlPr>
                                      <a:rPr lang="en-US" sz="48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48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acc>
                              </m:num>
                              <m:den>
                                <m:r>
                                  <a:rPr lang="en-GB" sz="4800" i="1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den>
                            </m:f>
                          </m:e>
                        </m:d>
                      </m:e>
                    </m:func>
                  </m:oMath>
                </a14:m>
                <a:r>
                  <a:rPr lang="en-US" sz="4800" i="1" dirty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  </a:t>
                </a:r>
                <a:r>
                  <a:rPr lang="x-IV_mathan" sz="4800" dirty="0"/>
                  <a:t> </a:t>
                </a:r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A7822070-52F3-4D97-B4F4-91CB7C601D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7151" y="3740806"/>
                <a:ext cx="7123062" cy="273106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5" name="Group 24">
            <a:extLst>
              <a:ext uri="{FF2B5EF4-FFF2-40B4-BE49-F238E27FC236}">
                <a16:creationId xmlns:a16="http://schemas.microsoft.com/office/drawing/2014/main" id="{5700AF8A-3345-4285-AB58-7D62C0094A22}"/>
              </a:ext>
            </a:extLst>
          </p:cNvPr>
          <p:cNvGrpSpPr/>
          <p:nvPr/>
        </p:nvGrpSpPr>
        <p:grpSpPr>
          <a:xfrm>
            <a:off x="7198951" y="-946240"/>
            <a:ext cx="5726505" cy="9144000"/>
            <a:chOff x="13799746" y="-946240"/>
            <a:chExt cx="5726505" cy="9144000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A68EF6CC-6097-429C-9E77-CFC2D531832E}"/>
                </a:ext>
              </a:extLst>
            </p:cNvPr>
            <p:cNvGrpSpPr/>
            <p:nvPr/>
          </p:nvGrpSpPr>
          <p:grpSpPr>
            <a:xfrm>
              <a:off x="13799746" y="-946240"/>
              <a:ext cx="5726505" cy="9144000"/>
              <a:chOff x="7265596" y="-946240"/>
              <a:chExt cx="5726505" cy="9144000"/>
            </a:xfrm>
          </p:grpSpPr>
          <p:pic>
            <p:nvPicPr>
              <p:cNvPr id="29" name="Picture 28">
                <a:extLst>
                  <a:ext uri="{FF2B5EF4-FFF2-40B4-BE49-F238E27FC236}">
                    <a16:creationId xmlns:a16="http://schemas.microsoft.com/office/drawing/2014/main" id="{F58ABB78-F415-4668-9F90-82DD1C1603D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2656" t="5535" r="55099" b="6728"/>
              <a:stretch/>
            </p:blipFill>
            <p:spPr>
              <a:xfrm>
                <a:off x="7265596" y="452511"/>
                <a:ext cx="5291075" cy="6153150"/>
              </a:xfrm>
              <a:prstGeom prst="rect">
                <a:avLst/>
              </a:prstGeom>
            </p:spPr>
          </p:pic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ABF882B5-3837-4517-AA5C-49E4CC0F6083}"/>
                  </a:ext>
                </a:extLst>
              </p:cNvPr>
              <p:cNvGrpSpPr/>
              <p:nvPr/>
            </p:nvGrpSpPr>
            <p:grpSpPr>
              <a:xfrm>
                <a:off x="7526130" y="-946240"/>
                <a:ext cx="5465971" cy="9144000"/>
                <a:chOff x="6480223" y="-1091381"/>
                <a:chExt cx="5465971" cy="9144000"/>
              </a:xfrm>
            </p:grpSpPr>
            <p:grpSp>
              <p:nvGrpSpPr>
                <p:cNvPr id="35" name="Group 34">
                  <a:extLst>
                    <a:ext uri="{FF2B5EF4-FFF2-40B4-BE49-F238E27FC236}">
                      <a16:creationId xmlns:a16="http://schemas.microsoft.com/office/drawing/2014/main" id="{94745BF5-6C9C-4A87-A07F-F29B6AA307BB}"/>
                    </a:ext>
                  </a:extLst>
                </p:cNvPr>
                <p:cNvGrpSpPr/>
                <p:nvPr/>
              </p:nvGrpSpPr>
              <p:grpSpPr>
                <a:xfrm>
                  <a:off x="7048451" y="-44450"/>
                  <a:ext cx="3127020" cy="6965950"/>
                  <a:chOff x="7048451" y="-44450"/>
                  <a:chExt cx="3127020" cy="6965950"/>
                </a:xfrm>
              </p:grpSpPr>
              <p:grpSp>
                <p:nvGrpSpPr>
                  <p:cNvPr id="65" name="Group 64">
                    <a:extLst>
                      <a:ext uri="{FF2B5EF4-FFF2-40B4-BE49-F238E27FC236}">
                        <a16:creationId xmlns:a16="http://schemas.microsoft.com/office/drawing/2014/main" id="{7070A45E-F184-409C-B2F3-2BC3C4654CB6}"/>
                      </a:ext>
                    </a:extLst>
                  </p:cNvPr>
                  <p:cNvGrpSpPr/>
                  <p:nvPr/>
                </p:nvGrpSpPr>
                <p:grpSpPr>
                  <a:xfrm>
                    <a:off x="7048451" y="1918357"/>
                    <a:ext cx="1111568" cy="3016991"/>
                    <a:chOff x="4723570" y="360362"/>
                    <a:chExt cx="2121730" cy="6141905"/>
                  </a:xfrm>
                </p:grpSpPr>
                <p:sp>
                  <p:nvSpPr>
                    <p:cNvPr id="69" name="Freeform: Shape 68">
                      <a:extLst>
                        <a:ext uri="{FF2B5EF4-FFF2-40B4-BE49-F238E27FC236}">
                          <a16:creationId xmlns:a16="http://schemas.microsoft.com/office/drawing/2014/main" id="{FAE6A1A9-A726-40BC-91FD-E6D06FC0D26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724400" y="360362"/>
                      <a:ext cx="2120900" cy="3073400"/>
                    </a:xfrm>
                    <a:custGeom>
                      <a:avLst/>
                      <a:gdLst>
                        <a:gd name="connsiteX0" fmla="*/ 0 w 2120900"/>
                        <a:gd name="connsiteY0" fmla="*/ 3073400 h 3073400"/>
                        <a:gd name="connsiteX1" fmla="*/ 31750 w 2120900"/>
                        <a:gd name="connsiteY1" fmla="*/ 2781300 h 3073400"/>
                        <a:gd name="connsiteX2" fmla="*/ 139700 w 2120900"/>
                        <a:gd name="connsiteY2" fmla="*/ 2470150 h 3073400"/>
                        <a:gd name="connsiteX3" fmla="*/ 361950 w 2120900"/>
                        <a:gd name="connsiteY3" fmla="*/ 2070100 h 3073400"/>
                        <a:gd name="connsiteX4" fmla="*/ 673100 w 2120900"/>
                        <a:gd name="connsiteY4" fmla="*/ 1625600 h 3073400"/>
                        <a:gd name="connsiteX5" fmla="*/ 1104900 w 2120900"/>
                        <a:gd name="connsiteY5" fmla="*/ 1098550 h 3073400"/>
                        <a:gd name="connsiteX6" fmla="*/ 2120900 w 2120900"/>
                        <a:gd name="connsiteY6" fmla="*/ 0 h 30734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2120900" h="3073400">
                          <a:moveTo>
                            <a:pt x="0" y="3073400"/>
                          </a:moveTo>
                          <a:cubicBezTo>
                            <a:pt x="4233" y="2977621"/>
                            <a:pt x="8467" y="2881842"/>
                            <a:pt x="31750" y="2781300"/>
                          </a:cubicBezTo>
                          <a:cubicBezTo>
                            <a:pt x="55033" y="2680758"/>
                            <a:pt x="84667" y="2588683"/>
                            <a:pt x="139700" y="2470150"/>
                          </a:cubicBezTo>
                          <a:cubicBezTo>
                            <a:pt x="194733" y="2351617"/>
                            <a:pt x="273050" y="2210858"/>
                            <a:pt x="361950" y="2070100"/>
                          </a:cubicBezTo>
                          <a:cubicBezTo>
                            <a:pt x="450850" y="1929342"/>
                            <a:pt x="549275" y="1787525"/>
                            <a:pt x="673100" y="1625600"/>
                          </a:cubicBezTo>
                          <a:cubicBezTo>
                            <a:pt x="796925" y="1463675"/>
                            <a:pt x="863600" y="1369483"/>
                            <a:pt x="1104900" y="1098550"/>
                          </a:cubicBezTo>
                          <a:cubicBezTo>
                            <a:pt x="1346200" y="827617"/>
                            <a:pt x="1733550" y="413808"/>
                            <a:pt x="2120900" y="0"/>
                          </a:cubicBezTo>
                        </a:path>
                      </a:pathLst>
                    </a:custGeom>
                    <a:noFill/>
                    <a:ln w="38100">
                      <a:solidFill>
                        <a:srgbClr val="FF535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A" dirty="0"/>
                    </a:p>
                  </p:txBody>
                </p:sp>
                <p:sp>
                  <p:nvSpPr>
                    <p:cNvPr id="70" name="Freeform: Shape 69">
                      <a:extLst>
                        <a:ext uri="{FF2B5EF4-FFF2-40B4-BE49-F238E27FC236}">
                          <a16:creationId xmlns:a16="http://schemas.microsoft.com/office/drawing/2014/main" id="{983DADDD-848B-40D2-93FB-61161BF3E407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4723570" y="3428867"/>
                      <a:ext cx="2120900" cy="3073400"/>
                    </a:xfrm>
                    <a:custGeom>
                      <a:avLst/>
                      <a:gdLst>
                        <a:gd name="connsiteX0" fmla="*/ 0 w 2120900"/>
                        <a:gd name="connsiteY0" fmla="*/ 3073400 h 3073400"/>
                        <a:gd name="connsiteX1" fmla="*/ 31750 w 2120900"/>
                        <a:gd name="connsiteY1" fmla="*/ 2781300 h 3073400"/>
                        <a:gd name="connsiteX2" fmla="*/ 139700 w 2120900"/>
                        <a:gd name="connsiteY2" fmla="*/ 2470150 h 3073400"/>
                        <a:gd name="connsiteX3" fmla="*/ 361950 w 2120900"/>
                        <a:gd name="connsiteY3" fmla="*/ 2070100 h 3073400"/>
                        <a:gd name="connsiteX4" fmla="*/ 673100 w 2120900"/>
                        <a:gd name="connsiteY4" fmla="*/ 1625600 h 3073400"/>
                        <a:gd name="connsiteX5" fmla="*/ 1104900 w 2120900"/>
                        <a:gd name="connsiteY5" fmla="*/ 1098550 h 3073400"/>
                        <a:gd name="connsiteX6" fmla="*/ 2120900 w 2120900"/>
                        <a:gd name="connsiteY6" fmla="*/ 0 h 30734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2120900" h="3073400">
                          <a:moveTo>
                            <a:pt x="0" y="3073400"/>
                          </a:moveTo>
                          <a:cubicBezTo>
                            <a:pt x="4233" y="2977621"/>
                            <a:pt x="8467" y="2881842"/>
                            <a:pt x="31750" y="2781300"/>
                          </a:cubicBezTo>
                          <a:cubicBezTo>
                            <a:pt x="55033" y="2680758"/>
                            <a:pt x="84667" y="2588683"/>
                            <a:pt x="139700" y="2470150"/>
                          </a:cubicBezTo>
                          <a:cubicBezTo>
                            <a:pt x="194733" y="2351617"/>
                            <a:pt x="273050" y="2210858"/>
                            <a:pt x="361950" y="2070100"/>
                          </a:cubicBezTo>
                          <a:cubicBezTo>
                            <a:pt x="450850" y="1929342"/>
                            <a:pt x="549275" y="1787525"/>
                            <a:pt x="673100" y="1625600"/>
                          </a:cubicBezTo>
                          <a:cubicBezTo>
                            <a:pt x="796925" y="1463675"/>
                            <a:pt x="863600" y="1369483"/>
                            <a:pt x="1104900" y="1098550"/>
                          </a:cubicBezTo>
                          <a:cubicBezTo>
                            <a:pt x="1346200" y="827617"/>
                            <a:pt x="1733550" y="413808"/>
                            <a:pt x="2120900" y="0"/>
                          </a:cubicBezTo>
                        </a:path>
                      </a:pathLst>
                    </a:custGeom>
                    <a:noFill/>
                    <a:ln w="38100">
                      <a:solidFill>
                        <a:srgbClr val="FF535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A"/>
                    </a:p>
                  </p:txBody>
                </p:sp>
              </p:grpSp>
              <p:cxnSp>
                <p:nvCxnSpPr>
                  <p:cNvPr id="66" name="Straight Connector 65">
                    <a:extLst>
                      <a:ext uri="{FF2B5EF4-FFF2-40B4-BE49-F238E27FC236}">
                        <a16:creationId xmlns:a16="http://schemas.microsoft.com/office/drawing/2014/main" id="{A5EBDDAB-39C6-431C-B18B-680FEFFF724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8030603" y="-44450"/>
                    <a:ext cx="2121914" cy="2092005"/>
                  </a:xfrm>
                  <a:prstGeom prst="line">
                    <a:avLst/>
                  </a:prstGeom>
                  <a:ln w="38100">
                    <a:solidFill>
                      <a:srgbClr val="FF535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7" name="Straight Connector 66">
                    <a:extLst>
                      <a:ext uri="{FF2B5EF4-FFF2-40B4-BE49-F238E27FC236}">
                        <a16:creationId xmlns:a16="http://schemas.microsoft.com/office/drawing/2014/main" id="{67657CC5-57C4-457E-BF2A-3BFC85A13DE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116513" y="4891564"/>
                    <a:ext cx="2058958" cy="2029936"/>
                  </a:xfrm>
                  <a:prstGeom prst="line">
                    <a:avLst/>
                  </a:prstGeom>
                  <a:ln w="38100">
                    <a:solidFill>
                      <a:srgbClr val="FF535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6" name="Group 35">
                  <a:extLst>
                    <a:ext uri="{FF2B5EF4-FFF2-40B4-BE49-F238E27FC236}">
                      <a16:creationId xmlns:a16="http://schemas.microsoft.com/office/drawing/2014/main" id="{357FA6C6-67DA-4E91-B821-5C946DC5499D}"/>
                    </a:ext>
                  </a:extLst>
                </p:cNvPr>
                <p:cNvGrpSpPr/>
                <p:nvPr/>
              </p:nvGrpSpPr>
              <p:grpSpPr>
                <a:xfrm>
                  <a:off x="7556195" y="57150"/>
                  <a:ext cx="2803909" cy="6902450"/>
                  <a:chOff x="7575245" y="57150"/>
                  <a:chExt cx="2803909" cy="6902450"/>
                </a:xfrm>
              </p:grpSpPr>
              <p:grpSp>
                <p:nvGrpSpPr>
                  <p:cNvPr id="60" name="Group 59">
                    <a:extLst>
                      <a:ext uri="{FF2B5EF4-FFF2-40B4-BE49-F238E27FC236}">
                        <a16:creationId xmlns:a16="http://schemas.microsoft.com/office/drawing/2014/main" id="{EC2CC7FE-8029-4066-81E2-7C7B14F36CD3}"/>
                      </a:ext>
                    </a:extLst>
                  </p:cNvPr>
                  <p:cNvGrpSpPr/>
                  <p:nvPr/>
                </p:nvGrpSpPr>
                <p:grpSpPr>
                  <a:xfrm>
                    <a:off x="7575245" y="529619"/>
                    <a:ext cx="2121730" cy="5758744"/>
                    <a:chOff x="4723570" y="360362"/>
                    <a:chExt cx="2121730" cy="6141905"/>
                  </a:xfrm>
                </p:grpSpPr>
                <p:sp>
                  <p:nvSpPr>
                    <p:cNvPr id="63" name="Freeform: Shape 62">
                      <a:extLst>
                        <a:ext uri="{FF2B5EF4-FFF2-40B4-BE49-F238E27FC236}">
                          <a16:creationId xmlns:a16="http://schemas.microsoft.com/office/drawing/2014/main" id="{B8F96F26-A287-4155-B85B-027F32FB161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724400" y="360362"/>
                      <a:ext cx="2120900" cy="3073400"/>
                    </a:xfrm>
                    <a:custGeom>
                      <a:avLst/>
                      <a:gdLst>
                        <a:gd name="connsiteX0" fmla="*/ 0 w 2120900"/>
                        <a:gd name="connsiteY0" fmla="*/ 3073400 h 3073400"/>
                        <a:gd name="connsiteX1" fmla="*/ 31750 w 2120900"/>
                        <a:gd name="connsiteY1" fmla="*/ 2781300 h 3073400"/>
                        <a:gd name="connsiteX2" fmla="*/ 139700 w 2120900"/>
                        <a:gd name="connsiteY2" fmla="*/ 2470150 h 3073400"/>
                        <a:gd name="connsiteX3" fmla="*/ 361950 w 2120900"/>
                        <a:gd name="connsiteY3" fmla="*/ 2070100 h 3073400"/>
                        <a:gd name="connsiteX4" fmla="*/ 673100 w 2120900"/>
                        <a:gd name="connsiteY4" fmla="*/ 1625600 h 3073400"/>
                        <a:gd name="connsiteX5" fmla="*/ 1104900 w 2120900"/>
                        <a:gd name="connsiteY5" fmla="*/ 1098550 h 3073400"/>
                        <a:gd name="connsiteX6" fmla="*/ 2120900 w 2120900"/>
                        <a:gd name="connsiteY6" fmla="*/ 0 h 30734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2120900" h="3073400">
                          <a:moveTo>
                            <a:pt x="0" y="3073400"/>
                          </a:moveTo>
                          <a:cubicBezTo>
                            <a:pt x="4233" y="2977621"/>
                            <a:pt x="8467" y="2881842"/>
                            <a:pt x="31750" y="2781300"/>
                          </a:cubicBezTo>
                          <a:cubicBezTo>
                            <a:pt x="55033" y="2680758"/>
                            <a:pt x="84667" y="2588683"/>
                            <a:pt x="139700" y="2470150"/>
                          </a:cubicBezTo>
                          <a:cubicBezTo>
                            <a:pt x="194733" y="2351617"/>
                            <a:pt x="273050" y="2210858"/>
                            <a:pt x="361950" y="2070100"/>
                          </a:cubicBezTo>
                          <a:cubicBezTo>
                            <a:pt x="450850" y="1929342"/>
                            <a:pt x="549275" y="1787525"/>
                            <a:pt x="673100" y="1625600"/>
                          </a:cubicBezTo>
                          <a:cubicBezTo>
                            <a:pt x="796925" y="1463675"/>
                            <a:pt x="863600" y="1369483"/>
                            <a:pt x="1104900" y="1098550"/>
                          </a:cubicBezTo>
                          <a:cubicBezTo>
                            <a:pt x="1346200" y="827617"/>
                            <a:pt x="1733550" y="413808"/>
                            <a:pt x="2120900" y="0"/>
                          </a:cubicBezTo>
                        </a:path>
                      </a:pathLst>
                    </a:custGeom>
                    <a:noFill/>
                    <a:ln w="38100">
                      <a:solidFill>
                        <a:srgbClr val="FF535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A" dirty="0"/>
                    </a:p>
                  </p:txBody>
                </p:sp>
                <p:sp>
                  <p:nvSpPr>
                    <p:cNvPr id="64" name="Freeform: Shape 63">
                      <a:extLst>
                        <a:ext uri="{FF2B5EF4-FFF2-40B4-BE49-F238E27FC236}">
                          <a16:creationId xmlns:a16="http://schemas.microsoft.com/office/drawing/2014/main" id="{8F8D7261-0383-4C31-90F1-5A80B1F5509F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4723570" y="3428867"/>
                      <a:ext cx="2120900" cy="3073400"/>
                    </a:xfrm>
                    <a:custGeom>
                      <a:avLst/>
                      <a:gdLst>
                        <a:gd name="connsiteX0" fmla="*/ 0 w 2120900"/>
                        <a:gd name="connsiteY0" fmla="*/ 3073400 h 3073400"/>
                        <a:gd name="connsiteX1" fmla="*/ 31750 w 2120900"/>
                        <a:gd name="connsiteY1" fmla="*/ 2781300 h 3073400"/>
                        <a:gd name="connsiteX2" fmla="*/ 139700 w 2120900"/>
                        <a:gd name="connsiteY2" fmla="*/ 2470150 h 3073400"/>
                        <a:gd name="connsiteX3" fmla="*/ 361950 w 2120900"/>
                        <a:gd name="connsiteY3" fmla="*/ 2070100 h 3073400"/>
                        <a:gd name="connsiteX4" fmla="*/ 673100 w 2120900"/>
                        <a:gd name="connsiteY4" fmla="*/ 1625600 h 3073400"/>
                        <a:gd name="connsiteX5" fmla="*/ 1104900 w 2120900"/>
                        <a:gd name="connsiteY5" fmla="*/ 1098550 h 3073400"/>
                        <a:gd name="connsiteX6" fmla="*/ 2120900 w 2120900"/>
                        <a:gd name="connsiteY6" fmla="*/ 0 h 30734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2120900" h="3073400">
                          <a:moveTo>
                            <a:pt x="0" y="3073400"/>
                          </a:moveTo>
                          <a:cubicBezTo>
                            <a:pt x="4233" y="2977621"/>
                            <a:pt x="8467" y="2881842"/>
                            <a:pt x="31750" y="2781300"/>
                          </a:cubicBezTo>
                          <a:cubicBezTo>
                            <a:pt x="55033" y="2680758"/>
                            <a:pt x="84667" y="2588683"/>
                            <a:pt x="139700" y="2470150"/>
                          </a:cubicBezTo>
                          <a:cubicBezTo>
                            <a:pt x="194733" y="2351617"/>
                            <a:pt x="273050" y="2210858"/>
                            <a:pt x="361950" y="2070100"/>
                          </a:cubicBezTo>
                          <a:cubicBezTo>
                            <a:pt x="450850" y="1929342"/>
                            <a:pt x="549275" y="1787525"/>
                            <a:pt x="673100" y="1625600"/>
                          </a:cubicBezTo>
                          <a:cubicBezTo>
                            <a:pt x="796925" y="1463675"/>
                            <a:pt x="863600" y="1369483"/>
                            <a:pt x="1104900" y="1098550"/>
                          </a:cubicBezTo>
                          <a:cubicBezTo>
                            <a:pt x="1346200" y="827617"/>
                            <a:pt x="1733550" y="413808"/>
                            <a:pt x="2120900" y="0"/>
                          </a:cubicBezTo>
                        </a:path>
                      </a:pathLst>
                    </a:custGeom>
                    <a:noFill/>
                    <a:ln w="38100">
                      <a:solidFill>
                        <a:srgbClr val="FF535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A"/>
                    </a:p>
                  </p:txBody>
                </p:sp>
              </p:grpSp>
              <p:cxnSp>
                <p:nvCxnSpPr>
                  <p:cNvPr id="61" name="Straight Connector 60">
                    <a:extLst>
                      <a:ext uri="{FF2B5EF4-FFF2-40B4-BE49-F238E27FC236}">
                        <a16:creationId xmlns:a16="http://schemas.microsoft.com/office/drawing/2014/main" id="{5EA2B7D1-3631-4BAB-9F2D-594866AE242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9627628" y="57150"/>
                    <a:ext cx="547142" cy="539430"/>
                  </a:xfrm>
                  <a:prstGeom prst="line">
                    <a:avLst/>
                  </a:prstGeom>
                  <a:ln w="38100">
                    <a:solidFill>
                      <a:srgbClr val="FF535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2" name="Straight Connector 61">
                    <a:extLst>
                      <a:ext uri="{FF2B5EF4-FFF2-40B4-BE49-F238E27FC236}">
                        <a16:creationId xmlns:a16="http://schemas.microsoft.com/office/drawing/2014/main" id="{571C4D27-F561-47D5-B05E-143A002E001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9628422" y="6219449"/>
                    <a:ext cx="750732" cy="740151"/>
                  </a:xfrm>
                  <a:prstGeom prst="line">
                    <a:avLst/>
                  </a:prstGeom>
                  <a:ln w="38100">
                    <a:solidFill>
                      <a:srgbClr val="FF535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7" name="Group 36">
                  <a:extLst>
                    <a:ext uri="{FF2B5EF4-FFF2-40B4-BE49-F238E27FC236}">
                      <a16:creationId xmlns:a16="http://schemas.microsoft.com/office/drawing/2014/main" id="{EE4E2FCC-5AE5-4DBD-AC5E-7447BC68AEBD}"/>
                    </a:ext>
                  </a:extLst>
                </p:cNvPr>
                <p:cNvGrpSpPr/>
                <p:nvPr/>
              </p:nvGrpSpPr>
              <p:grpSpPr>
                <a:xfrm>
                  <a:off x="8114305" y="66707"/>
                  <a:ext cx="2121730" cy="6709420"/>
                  <a:chOff x="4723570" y="360362"/>
                  <a:chExt cx="2121730" cy="6141905"/>
                </a:xfrm>
              </p:grpSpPr>
              <p:sp>
                <p:nvSpPr>
                  <p:cNvPr id="58" name="Freeform: Shape 57">
                    <a:extLst>
                      <a:ext uri="{FF2B5EF4-FFF2-40B4-BE49-F238E27FC236}">
                        <a16:creationId xmlns:a16="http://schemas.microsoft.com/office/drawing/2014/main" id="{9479B31A-9D8C-4187-A3D3-6BF0DB102C64}"/>
                      </a:ext>
                    </a:extLst>
                  </p:cNvPr>
                  <p:cNvSpPr/>
                  <p:nvPr/>
                </p:nvSpPr>
                <p:spPr>
                  <a:xfrm>
                    <a:off x="4724400" y="360362"/>
                    <a:ext cx="2120900" cy="3073400"/>
                  </a:xfrm>
                  <a:custGeom>
                    <a:avLst/>
                    <a:gdLst>
                      <a:gd name="connsiteX0" fmla="*/ 0 w 2120900"/>
                      <a:gd name="connsiteY0" fmla="*/ 3073400 h 3073400"/>
                      <a:gd name="connsiteX1" fmla="*/ 31750 w 2120900"/>
                      <a:gd name="connsiteY1" fmla="*/ 2781300 h 3073400"/>
                      <a:gd name="connsiteX2" fmla="*/ 139700 w 2120900"/>
                      <a:gd name="connsiteY2" fmla="*/ 2470150 h 3073400"/>
                      <a:gd name="connsiteX3" fmla="*/ 361950 w 2120900"/>
                      <a:gd name="connsiteY3" fmla="*/ 2070100 h 3073400"/>
                      <a:gd name="connsiteX4" fmla="*/ 673100 w 2120900"/>
                      <a:gd name="connsiteY4" fmla="*/ 1625600 h 3073400"/>
                      <a:gd name="connsiteX5" fmla="*/ 1104900 w 2120900"/>
                      <a:gd name="connsiteY5" fmla="*/ 1098550 h 3073400"/>
                      <a:gd name="connsiteX6" fmla="*/ 2120900 w 2120900"/>
                      <a:gd name="connsiteY6" fmla="*/ 0 h 3073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20900" h="3073400">
                        <a:moveTo>
                          <a:pt x="0" y="3073400"/>
                        </a:moveTo>
                        <a:cubicBezTo>
                          <a:pt x="4233" y="2977621"/>
                          <a:pt x="8467" y="2881842"/>
                          <a:pt x="31750" y="2781300"/>
                        </a:cubicBezTo>
                        <a:cubicBezTo>
                          <a:pt x="55033" y="2680758"/>
                          <a:pt x="84667" y="2588683"/>
                          <a:pt x="139700" y="2470150"/>
                        </a:cubicBezTo>
                        <a:cubicBezTo>
                          <a:pt x="194733" y="2351617"/>
                          <a:pt x="273050" y="2210858"/>
                          <a:pt x="361950" y="2070100"/>
                        </a:cubicBezTo>
                        <a:cubicBezTo>
                          <a:pt x="450850" y="1929342"/>
                          <a:pt x="549275" y="1787525"/>
                          <a:pt x="673100" y="1625600"/>
                        </a:cubicBezTo>
                        <a:cubicBezTo>
                          <a:pt x="796925" y="1463675"/>
                          <a:pt x="863600" y="1369483"/>
                          <a:pt x="1104900" y="1098550"/>
                        </a:cubicBezTo>
                        <a:cubicBezTo>
                          <a:pt x="1346200" y="827617"/>
                          <a:pt x="1733550" y="413808"/>
                          <a:pt x="2120900" y="0"/>
                        </a:cubicBezTo>
                      </a:path>
                    </a:pathLst>
                  </a:custGeom>
                  <a:noFill/>
                  <a:ln w="38100">
                    <a:solidFill>
                      <a:srgbClr val="FF535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 dirty="0"/>
                  </a:p>
                </p:txBody>
              </p:sp>
              <p:sp>
                <p:nvSpPr>
                  <p:cNvPr id="59" name="Freeform: Shape 58">
                    <a:extLst>
                      <a:ext uri="{FF2B5EF4-FFF2-40B4-BE49-F238E27FC236}">
                        <a16:creationId xmlns:a16="http://schemas.microsoft.com/office/drawing/2014/main" id="{E44AEACE-659F-41DD-A450-6DAB598C60F4}"/>
                      </a:ext>
                    </a:extLst>
                  </p:cNvPr>
                  <p:cNvSpPr/>
                  <p:nvPr/>
                </p:nvSpPr>
                <p:spPr>
                  <a:xfrm flipV="1">
                    <a:off x="4723570" y="3428867"/>
                    <a:ext cx="2120900" cy="3073400"/>
                  </a:xfrm>
                  <a:custGeom>
                    <a:avLst/>
                    <a:gdLst>
                      <a:gd name="connsiteX0" fmla="*/ 0 w 2120900"/>
                      <a:gd name="connsiteY0" fmla="*/ 3073400 h 3073400"/>
                      <a:gd name="connsiteX1" fmla="*/ 31750 w 2120900"/>
                      <a:gd name="connsiteY1" fmla="*/ 2781300 h 3073400"/>
                      <a:gd name="connsiteX2" fmla="*/ 139700 w 2120900"/>
                      <a:gd name="connsiteY2" fmla="*/ 2470150 h 3073400"/>
                      <a:gd name="connsiteX3" fmla="*/ 361950 w 2120900"/>
                      <a:gd name="connsiteY3" fmla="*/ 2070100 h 3073400"/>
                      <a:gd name="connsiteX4" fmla="*/ 673100 w 2120900"/>
                      <a:gd name="connsiteY4" fmla="*/ 1625600 h 3073400"/>
                      <a:gd name="connsiteX5" fmla="*/ 1104900 w 2120900"/>
                      <a:gd name="connsiteY5" fmla="*/ 1098550 h 3073400"/>
                      <a:gd name="connsiteX6" fmla="*/ 2120900 w 2120900"/>
                      <a:gd name="connsiteY6" fmla="*/ 0 h 3073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20900" h="3073400">
                        <a:moveTo>
                          <a:pt x="0" y="3073400"/>
                        </a:moveTo>
                        <a:cubicBezTo>
                          <a:pt x="4233" y="2977621"/>
                          <a:pt x="8467" y="2881842"/>
                          <a:pt x="31750" y="2781300"/>
                        </a:cubicBezTo>
                        <a:cubicBezTo>
                          <a:pt x="55033" y="2680758"/>
                          <a:pt x="84667" y="2588683"/>
                          <a:pt x="139700" y="2470150"/>
                        </a:cubicBezTo>
                        <a:cubicBezTo>
                          <a:pt x="194733" y="2351617"/>
                          <a:pt x="273050" y="2210858"/>
                          <a:pt x="361950" y="2070100"/>
                        </a:cubicBezTo>
                        <a:cubicBezTo>
                          <a:pt x="450850" y="1929342"/>
                          <a:pt x="549275" y="1787525"/>
                          <a:pt x="673100" y="1625600"/>
                        </a:cubicBezTo>
                        <a:cubicBezTo>
                          <a:pt x="796925" y="1463675"/>
                          <a:pt x="863600" y="1369483"/>
                          <a:pt x="1104900" y="1098550"/>
                        </a:cubicBezTo>
                        <a:cubicBezTo>
                          <a:pt x="1346200" y="827617"/>
                          <a:pt x="1733550" y="413808"/>
                          <a:pt x="2120900" y="0"/>
                        </a:cubicBezTo>
                      </a:path>
                    </a:pathLst>
                  </a:custGeom>
                  <a:noFill/>
                  <a:ln w="38100">
                    <a:solidFill>
                      <a:srgbClr val="FF535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</p:grpSp>
            <p:grpSp>
              <p:nvGrpSpPr>
                <p:cNvPr id="38" name="Group 37">
                  <a:extLst>
                    <a:ext uri="{FF2B5EF4-FFF2-40B4-BE49-F238E27FC236}">
                      <a16:creationId xmlns:a16="http://schemas.microsoft.com/office/drawing/2014/main" id="{2BD67018-3724-4C5F-AB2F-F2AF7FBF1828}"/>
                    </a:ext>
                  </a:extLst>
                </p:cNvPr>
                <p:cNvGrpSpPr/>
                <p:nvPr/>
              </p:nvGrpSpPr>
              <p:grpSpPr>
                <a:xfrm>
                  <a:off x="8628793" y="-406558"/>
                  <a:ext cx="2121730" cy="7655946"/>
                  <a:chOff x="4723570" y="360362"/>
                  <a:chExt cx="2121730" cy="6141905"/>
                </a:xfrm>
              </p:grpSpPr>
              <p:sp>
                <p:nvSpPr>
                  <p:cNvPr id="55" name="Freeform: Shape 54">
                    <a:extLst>
                      <a:ext uri="{FF2B5EF4-FFF2-40B4-BE49-F238E27FC236}">
                        <a16:creationId xmlns:a16="http://schemas.microsoft.com/office/drawing/2014/main" id="{D6C12FBB-93CA-4233-95A7-1989BCB3F215}"/>
                      </a:ext>
                    </a:extLst>
                  </p:cNvPr>
                  <p:cNvSpPr/>
                  <p:nvPr/>
                </p:nvSpPr>
                <p:spPr>
                  <a:xfrm>
                    <a:off x="4724400" y="360362"/>
                    <a:ext cx="2120900" cy="3073400"/>
                  </a:xfrm>
                  <a:custGeom>
                    <a:avLst/>
                    <a:gdLst>
                      <a:gd name="connsiteX0" fmla="*/ 0 w 2120900"/>
                      <a:gd name="connsiteY0" fmla="*/ 3073400 h 3073400"/>
                      <a:gd name="connsiteX1" fmla="*/ 31750 w 2120900"/>
                      <a:gd name="connsiteY1" fmla="*/ 2781300 h 3073400"/>
                      <a:gd name="connsiteX2" fmla="*/ 139700 w 2120900"/>
                      <a:gd name="connsiteY2" fmla="*/ 2470150 h 3073400"/>
                      <a:gd name="connsiteX3" fmla="*/ 361950 w 2120900"/>
                      <a:gd name="connsiteY3" fmla="*/ 2070100 h 3073400"/>
                      <a:gd name="connsiteX4" fmla="*/ 673100 w 2120900"/>
                      <a:gd name="connsiteY4" fmla="*/ 1625600 h 3073400"/>
                      <a:gd name="connsiteX5" fmla="*/ 1104900 w 2120900"/>
                      <a:gd name="connsiteY5" fmla="*/ 1098550 h 3073400"/>
                      <a:gd name="connsiteX6" fmla="*/ 2120900 w 2120900"/>
                      <a:gd name="connsiteY6" fmla="*/ 0 h 3073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20900" h="3073400">
                        <a:moveTo>
                          <a:pt x="0" y="3073400"/>
                        </a:moveTo>
                        <a:cubicBezTo>
                          <a:pt x="4233" y="2977621"/>
                          <a:pt x="8467" y="2881842"/>
                          <a:pt x="31750" y="2781300"/>
                        </a:cubicBezTo>
                        <a:cubicBezTo>
                          <a:pt x="55033" y="2680758"/>
                          <a:pt x="84667" y="2588683"/>
                          <a:pt x="139700" y="2470150"/>
                        </a:cubicBezTo>
                        <a:cubicBezTo>
                          <a:pt x="194733" y="2351617"/>
                          <a:pt x="273050" y="2210858"/>
                          <a:pt x="361950" y="2070100"/>
                        </a:cubicBezTo>
                        <a:cubicBezTo>
                          <a:pt x="450850" y="1929342"/>
                          <a:pt x="549275" y="1787525"/>
                          <a:pt x="673100" y="1625600"/>
                        </a:cubicBezTo>
                        <a:cubicBezTo>
                          <a:pt x="796925" y="1463675"/>
                          <a:pt x="863600" y="1369483"/>
                          <a:pt x="1104900" y="1098550"/>
                        </a:cubicBezTo>
                        <a:cubicBezTo>
                          <a:pt x="1346200" y="827617"/>
                          <a:pt x="1733550" y="413808"/>
                          <a:pt x="2120900" y="0"/>
                        </a:cubicBezTo>
                      </a:path>
                    </a:pathLst>
                  </a:custGeom>
                  <a:noFill/>
                  <a:ln w="38100">
                    <a:solidFill>
                      <a:srgbClr val="FF535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 dirty="0"/>
                  </a:p>
                </p:txBody>
              </p:sp>
              <p:sp>
                <p:nvSpPr>
                  <p:cNvPr id="57" name="Freeform: Shape 56">
                    <a:extLst>
                      <a:ext uri="{FF2B5EF4-FFF2-40B4-BE49-F238E27FC236}">
                        <a16:creationId xmlns:a16="http://schemas.microsoft.com/office/drawing/2014/main" id="{4E2083EA-1671-4B33-A455-6857FE8B63AF}"/>
                      </a:ext>
                    </a:extLst>
                  </p:cNvPr>
                  <p:cNvSpPr/>
                  <p:nvPr/>
                </p:nvSpPr>
                <p:spPr>
                  <a:xfrm flipV="1">
                    <a:off x="4723570" y="3428867"/>
                    <a:ext cx="2120900" cy="3073400"/>
                  </a:xfrm>
                  <a:custGeom>
                    <a:avLst/>
                    <a:gdLst>
                      <a:gd name="connsiteX0" fmla="*/ 0 w 2120900"/>
                      <a:gd name="connsiteY0" fmla="*/ 3073400 h 3073400"/>
                      <a:gd name="connsiteX1" fmla="*/ 31750 w 2120900"/>
                      <a:gd name="connsiteY1" fmla="*/ 2781300 h 3073400"/>
                      <a:gd name="connsiteX2" fmla="*/ 139700 w 2120900"/>
                      <a:gd name="connsiteY2" fmla="*/ 2470150 h 3073400"/>
                      <a:gd name="connsiteX3" fmla="*/ 361950 w 2120900"/>
                      <a:gd name="connsiteY3" fmla="*/ 2070100 h 3073400"/>
                      <a:gd name="connsiteX4" fmla="*/ 673100 w 2120900"/>
                      <a:gd name="connsiteY4" fmla="*/ 1625600 h 3073400"/>
                      <a:gd name="connsiteX5" fmla="*/ 1104900 w 2120900"/>
                      <a:gd name="connsiteY5" fmla="*/ 1098550 h 3073400"/>
                      <a:gd name="connsiteX6" fmla="*/ 2120900 w 2120900"/>
                      <a:gd name="connsiteY6" fmla="*/ 0 h 3073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20900" h="3073400">
                        <a:moveTo>
                          <a:pt x="0" y="3073400"/>
                        </a:moveTo>
                        <a:cubicBezTo>
                          <a:pt x="4233" y="2977621"/>
                          <a:pt x="8467" y="2881842"/>
                          <a:pt x="31750" y="2781300"/>
                        </a:cubicBezTo>
                        <a:cubicBezTo>
                          <a:pt x="55033" y="2680758"/>
                          <a:pt x="84667" y="2588683"/>
                          <a:pt x="139700" y="2470150"/>
                        </a:cubicBezTo>
                        <a:cubicBezTo>
                          <a:pt x="194733" y="2351617"/>
                          <a:pt x="273050" y="2210858"/>
                          <a:pt x="361950" y="2070100"/>
                        </a:cubicBezTo>
                        <a:cubicBezTo>
                          <a:pt x="450850" y="1929342"/>
                          <a:pt x="549275" y="1787525"/>
                          <a:pt x="673100" y="1625600"/>
                        </a:cubicBezTo>
                        <a:cubicBezTo>
                          <a:pt x="796925" y="1463675"/>
                          <a:pt x="863600" y="1369483"/>
                          <a:pt x="1104900" y="1098550"/>
                        </a:cubicBezTo>
                        <a:cubicBezTo>
                          <a:pt x="1346200" y="827617"/>
                          <a:pt x="1733550" y="413808"/>
                          <a:pt x="2120900" y="0"/>
                        </a:cubicBezTo>
                      </a:path>
                    </a:pathLst>
                  </a:custGeom>
                  <a:noFill/>
                  <a:ln w="38100">
                    <a:solidFill>
                      <a:srgbClr val="FF535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</p:grpSp>
            <p:grpSp>
              <p:nvGrpSpPr>
                <p:cNvPr id="39" name="Group 38">
                  <a:extLst>
                    <a:ext uri="{FF2B5EF4-FFF2-40B4-BE49-F238E27FC236}">
                      <a16:creationId xmlns:a16="http://schemas.microsoft.com/office/drawing/2014/main" id="{F149F137-F49E-4BFC-A3FE-23602D8EE0BA}"/>
                    </a:ext>
                  </a:extLst>
                </p:cNvPr>
                <p:cNvGrpSpPr/>
                <p:nvPr/>
              </p:nvGrpSpPr>
              <p:grpSpPr>
                <a:xfrm>
                  <a:off x="9178758" y="-952500"/>
                  <a:ext cx="2121730" cy="8735406"/>
                  <a:chOff x="4723570" y="360362"/>
                  <a:chExt cx="2121730" cy="6141905"/>
                </a:xfrm>
              </p:grpSpPr>
              <p:sp>
                <p:nvSpPr>
                  <p:cNvPr id="53" name="Freeform: Shape 52">
                    <a:extLst>
                      <a:ext uri="{FF2B5EF4-FFF2-40B4-BE49-F238E27FC236}">
                        <a16:creationId xmlns:a16="http://schemas.microsoft.com/office/drawing/2014/main" id="{928AF5C6-992E-4705-AE34-E763B2F9B25E}"/>
                      </a:ext>
                    </a:extLst>
                  </p:cNvPr>
                  <p:cNvSpPr/>
                  <p:nvPr/>
                </p:nvSpPr>
                <p:spPr>
                  <a:xfrm>
                    <a:off x="4724400" y="360362"/>
                    <a:ext cx="2120900" cy="3073400"/>
                  </a:xfrm>
                  <a:custGeom>
                    <a:avLst/>
                    <a:gdLst>
                      <a:gd name="connsiteX0" fmla="*/ 0 w 2120900"/>
                      <a:gd name="connsiteY0" fmla="*/ 3073400 h 3073400"/>
                      <a:gd name="connsiteX1" fmla="*/ 31750 w 2120900"/>
                      <a:gd name="connsiteY1" fmla="*/ 2781300 h 3073400"/>
                      <a:gd name="connsiteX2" fmla="*/ 139700 w 2120900"/>
                      <a:gd name="connsiteY2" fmla="*/ 2470150 h 3073400"/>
                      <a:gd name="connsiteX3" fmla="*/ 361950 w 2120900"/>
                      <a:gd name="connsiteY3" fmla="*/ 2070100 h 3073400"/>
                      <a:gd name="connsiteX4" fmla="*/ 673100 w 2120900"/>
                      <a:gd name="connsiteY4" fmla="*/ 1625600 h 3073400"/>
                      <a:gd name="connsiteX5" fmla="*/ 1104900 w 2120900"/>
                      <a:gd name="connsiteY5" fmla="*/ 1098550 h 3073400"/>
                      <a:gd name="connsiteX6" fmla="*/ 2120900 w 2120900"/>
                      <a:gd name="connsiteY6" fmla="*/ 0 h 3073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20900" h="3073400">
                        <a:moveTo>
                          <a:pt x="0" y="3073400"/>
                        </a:moveTo>
                        <a:cubicBezTo>
                          <a:pt x="4233" y="2977621"/>
                          <a:pt x="8467" y="2881842"/>
                          <a:pt x="31750" y="2781300"/>
                        </a:cubicBezTo>
                        <a:cubicBezTo>
                          <a:pt x="55033" y="2680758"/>
                          <a:pt x="84667" y="2588683"/>
                          <a:pt x="139700" y="2470150"/>
                        </a:cubicBezTo>
                        <a:cubicBezTo>
                          <a:pt x="194733" y="2351617"/>
                          <a:pt x="273050" y="2210858"/>
                          <a:pt x="361950" y="2070100"/>
                        </a:cubicBezTo>
                        <a:cubicBezTo>
                          <a:pt x="450850" y="1929342"/>
                          <a:pt x="549275" y="1787525"/>
                          <a:pt x="673100" y="1625600"/>
                        </a:cubicBezTo>
                        <a:cubicBezTo>
                          <a:pt x="796925" y="1463675"/>
                          <a:pt x="863600" y="1369483"/>
                          <a:pt x="1104900" y="1098550"/>
                        </a:cubicBezTo>
                        <a:cubicBezTo>
                          <a:pt x="1346200" y="827617"/>
                          <a:pt x="1733550" y="413808"/>
                          <a:pt x="2120900" y="0"/>
                        </a:cubicBezTo>
                      </a:path>
                    </a:pathLst>
                  </a:custGeom>
                  <a:noFill/>
                  <a:ln w="38100">
                    <a:solidFill>
                      <a:srgbClr val="FF535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 dirty="0"/>
                  </a:p>
                </p:txBody>
              </p:sp>
              <p:sp>
                <p:nvSpPr>
                  <p:cNvPr id="54" name="Freeform: Shape 53">
                    <a:extLst>
                      <a:ext uri="{FF2B5EF4-FFF2-40B4-BE49-F238E27FC236}">
                        <a16:creationId xmlns:a16="http://schemas.microsoft.com/office/drawing/2014/main" id="{79027402-9F2A-4B4F-959B-50B0AE1E5332}"/>
                      </a:ext>
                    </a:extLst>
                  </p:cNvPr>
                  <p:cNvSpPr/>
                  <p:nvPr/>
                </p:nvSpPr>
                <p:spPr>
                  <a:xfrm flipV="1">
                    <a:off x="4723570" y="3428867"/>
                    <a:ext cx="2120900" cy="3073400"/>
                  </a:xfrm>
                  <a:custGeom>
                    <a:avLst/>
                    <a:gdLst>
                      <a:gd name="connsiteX0" fmla="*/ 0 w 2120900"/>
                      <a:gd name="connsiteY0" fmla="*/ 3073400 h 3073400"/>
                      <a:gd name="connsiteX1" fmla="*/ 31750 w 2120900"/>
                      <a:gd name="connsiteY1" fmla="*/ 2781300 h 3073400"/>
                      <a:gd name="connsiteX2" fmla="*/ 139700 w 2120900"/>
                      <a:gd name="connsiteY2" fmla="*/ 2470150 h 3073400"/>
                      <a:gd name="connsiteX3" fmla="*/ 361950 w 2120900"/>
                      <a:gd name="connsiteY3" fmla="*/ 2070100 h 3073400"/>
                      <a:gd name="connsiteX4" fmla="*/ 673100 w 2120900"/>
                      <a:gd name="connsiteY4" fmla="*/ 1625600 h 3073400"/>
                      <a:gd name="connsiteX5" fmla="*/ 1104900 w 2120900"/>
                      <a:gd name="connsiteY5" fmla="*/ 1098550 h 3073400"/>
                      <a:gd name="connsiteX6" fmla="*/ 2120900 w 2120900"/>
                      <a:gd name="connsiteY6" fmla="*/ 0 h 3073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20900" h="3073400">
                        <a:moveTo>
                          <a:pt x="0" y="3073400"/>
                        </a:moveTo>
                        <a:cubicBezTo>
                          <a:pt x="4233" y="2977621"/>
                          <a:pt x="8467" y="2881842"/>
                          <a:pt x="31750" y="2781300"/>
                        </a:cubicBezTo>
                        <a:cubicBezTo>
                          <a:pt x="55033" y="2680758"/>
                          <a:pt x="84667" y="2588683"/>
                          <a:pt x="139700" y="2470150"/>
                        </a:cubicBezTo>
                        <a:cubicBezTo>
                          <a:pt x="194733" y="2351617"/>
                          <a:pt x="273050" y="2210858"/>
                          <a:pt x="361950" y="2070100"/>
                        </a:cubicBezTo>
                        <a:cubicBezTo>
                          <a:pt x="450850" y="1929342"/>
                          <a:pt x="549275" y="1787525"/>
                          <a:pt x="673100" y="1625600"/>
                        </a:cubicBezTo>
                        <a:cubicBezTo>
                          <a:pt x="796925" y="1463675"/>
                          <a:pt x="863600" y="1369483"/>
                          <a:pt x="1104900" y="1098550"/>
                        </a:cubicBezTo>
                        <a:cubicBezTo>
                          <a:pt x="1346200" y="827617"/>
                          <a:pt x="1733550" y="413808"/>
                          <a:pt x="2120900" y="0"/>
                        </a:cubicBezTo>
                      </a:path>
                    </a:pathLst>
                  </a:custGeom>
                  <a:noFill/>
                  <a:ln w="38100">
                    <a:solidFill>
                      <a:srgbClr val="FF535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</p:grpSp>
            <p:grpSp>
              <p:nvGrpSpPr>
                <p:cNvPr id="40" name="Group 39">
                  <a:extLst>
                    <a:ext uri="{FF2B5EF4-FFF2-40B4-BE49-F238E27FC236}">
                      <a16:creationId xmlns:a16="http://schemas.microsoft.com/office/drawing/2014/main" id="{CC0A346C-2199-4A7E-AE2C-9F2EEEB2916C}"/>
                    </a:ext>
                  </a:extLst>
                </p:cNvPr>
                <p:cNvGrpSpPr/>
                <p:nvPr/>
              </p:nvGrpSpPr>
              <p:grpSpPr>
                <a:xfrm>
                  <a:off x="6490343" y="391886"/>
                  <a:ext cx="4006207" cy="6008914"/>
                  <a:chOff x="6490343" y="391886"/>
                  <a:chExt cx="4006207" cy="6008914"/>
                </a:xfrm>
              </p:grpSpPr>
              <p:cxnSp>
                <p:nvCxnSpPr>
                  <p:cNvPr id="44" name="Straight Connector 43">
                    <a:extLst>
                      <a:ext uri="{FF2B5EF4-FFF2-40B4-BE49-F238E27FC236}">
                        <a16:creationId xmlns:a16="http://schemas.microsoft.com/office/drawing/2014/main" id="{EFB886D9-E9CD-4C0C-9B01-9A9604C175E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490343" y="3403418"/>
                    <a:ext cx="3644257" cy="0"/>
                  </a:xfrm>
                  <a:prstGeom prst="line">
                    <a:avLst/>
                  </a:prstGeom>
                  <a:ln w="38100">
                    <a:solidFill>
                      <a:srgbClr val="C0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5" name="Straight Connector 44">
                    <a:extLst>
                      <a:ext uri="{FF2B5EF4-FFF2-40B4-BE49-F238E27FC236}">
                        <a16:creationId xmlns:a16="http://schemas.microsoft.com/office/drawing/2014/main" id="{534B357A-8E5A-4897-A9FA-025B6AE584A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6509938" y="2397055"/>
                    <a:ext cx="3986612" cy="1009767"/>
                  </a:xfrm>
                  <a:prstGeom prst="line">
                    <a:avLst/>
                  </a:prstGeom>
                  <a:ln w="38100">
                    <a:solidFill>
                      <a:srgbClr val="C0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" name="Straight Connector 45">
                    <a:extLst>
                      <a:ext uri="{FF2B5EF4-FFF2-40B4-BE49-F238E27FC236}">
                        <a16:creationId xmlns:a16="http://schemas.microsoft.com/office/drawing/2014/main" id="{3D76F5AB-C24F-4621-8D32-E2BF2F80513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6517558" y="1695450"/>
                    <a:ext cx="3639656" cy="1718518"/>
                  </a:xfrm>
                  <a:prstGeom prst="line">
                    <a:avLst/>
                  </a:prstGeom>
                  <a:ln w="38100">
                    <a:solidFill>
                      <a:srgbClr val="C0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" name="Straight Connector 46">
                    <a:extLst>
                      <a:ext uri="{FF2B5EF4-FFF2-40B4-BE49-F238E27FC236}">
                        <a16:creationId xmlns:a16="http://schemas.microsoft.com/office/drawing/2014/main" id="{C320975F-98E8-4EE1-8511-4DDA4BAD80A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6517558" y="850900"/>
                    <a:ext cx="3959007" cy="2563066"/>
                  </a:xfrm>
                  <a:prstGeom prst="line">
                    <a:avLst/>
                  </a:prstGeom>
                  <a:ln w="38100">
                    <a:solidFill>
                      <a:srgbClr val="C0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" name="Straight Connector 47">
                    <a:extLst>
                      <a:ext uri="{FF2B5EF4-FFF2-40B4-BE49-F238E27FC236}">
                        <a16:creationId xmlns:a16="http://schemas.microsoft.com/office/drawing/2014/main" id="{7B2F4BC1-4B89-4886-A31E-CD01C8942A9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6509938" y="391886"/>
                    <a:ext cx="3905244" cy="3014936"/>
                  </a:xfrm>
                  <a:prstGeom prst="line">
                    <a:avLst/>
                  </a:prstGeom>
                  <a:ln w="38100">
                    <a:solidFill>
                      <a:srgbClr val="C0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" name="Straight Connector 48">
                    <a:extLst>
                      <a:ext uri="{FF2B5EF4-FFF2-40B4-BE49-F238E27FC236}">
                        <a16:creationId xmlns:a16="http://schemas.microsoft.com/office/drawing/2014/main" id="{7818831B-316F-4E33-9F68-3C2845017C6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497238" y="3390150"/>
                    <a:ext cx="3688274" cy="934200"/>
                  </a:xfrm>
                  <a:prstGeom prst="line">
                    <a:avLst/>
                  </a:prstGeom>
                  <a:ln w="38100">
                    <a:solidFill>
                      <a:srgbClr val="C0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0" name="Straight Connector 49">
                    <a:extLst>
                      <a:ext uri="{FF2B5EF4-FFF2-40B4-BE49-F238E27FC236}">
                        <a16:creationId xmlns:a16="http://schemas.microsoft.com/office/drawing/2014/main" id="{F66ED261-9E85-4881-A90F-F84FCFA9518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504858" y="3383005"/>
                    <a:ext cx="3809256" cy="1798595"/>
                  </a:xfrm>
                  <a:prstGeom prst="line">
                    <a:avLst/>
                  </a:prstGeom>
                  <a:ln w="38100">
                    <a:solidFill>
                      <a:srgbClr val="C0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" name="Straight Connector 50">
                    <a:extLst>
                      <a:ext uri="{FF2B5EF4-FFF2-40B4-BE49-F238E27FC236}">
                        <a16:creationId xmlns:a16="http://schemas.microsoft.com/office/drawing/2014/main" id="{7FD2FBD2-930B-496D-A9A6-7F78F0FE58D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504858" y="3383005"/>
                    <a:ext cx="3749213" cy="2427245"/>
                  </a:xfrm>
                  <a:prstGeom prst="line">
                    <a:avLst/>
                  </a:prstGeom>
                  <a:ln w="38100">
                    <a:solidFill>
                      <a:srgbClr val="C0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" name="Straight Connector 51">
                    <a:extLst>
                      <a:ext uri="{FF2B5EF4-FFF2-40B4-BE49-F238E27FC236}">
                        <a16:creationId xmlns:a16="http://schemas.microsoft.com/office/drawing/2014/main" id="{7E86B2BC-4394-4627-9613-44343C2BFA1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497238" y="3390150"/>
                    <a:ext cx="3899694" cy="3010650"/>
                  </a:xfrm>
                  <a:prstGeom prst="line">
                    <a:avLst/>
                  </a:prstGeom>
                  <a:ln w="38100">
                    <a:solidFill>
                      <a:srgbClr val="C0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41" name="Straight Connector 40">
                  <a:extLst>
                    <a:ext uri="{FF2B5EF4-FFF2-40B4-BE49-F238E27FC236}">
                      <a16:creationId xmlns:a16="http://schemas.microsoft.com/office/drawing/2014/main" id="{60A07A43-81D8-4C8A-970C-9DD15C4FA2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484986" y="-597559"/>
                  <a:ext cx="4011564" cy="4011568"/>
                </a:xfrm>
                <a:prstGeom prst="line">
                  <a:avLst/>
                </a:prstGeom>
                <a:ln w="38100">
                  <a:solidFill>
                    <a:srgbClr val="FFC000"/>
                  </a:solidFill>
                </a:ln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>
                  <a:extLst>
                    <a:ext uri="{FF2B5EF4-FFF2-40B4-BE49-F238E27FC236}">
                      <a16:creationId xmlns:a16="http://schemas.microsoft.com/office/drawing/2014/main" id="{4ED882FB-B11D-4359-8087-8D8CC0818FA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480223" y="3393416"/>
                  <a:ext cx="4011564" cy="4011568"/>
                </a:xfrm>
                <a:prstGeom prst="line">
                  <a:avLst/>
                </a:prstGeom>
                <a:ln w="38100">
                  <a:solidFill>
                    <a:srgbClr val="FFC000"/>
                  </a:solidFill>
                </a:ln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8A2C46AA-DF14-4E93-B159-D42841522294}"/>
                    </a:ext>
                  </a:extLst>
                </p:cNvPr>
                <p:cNvSpPr/>
                <p:nvPr/>
              </p:nvSpPr>
              <p:spPr>
                <a:xfrm>
                  <a:off x="9953434" y="-1091381"/>
                  <a:ext cx="1992760" cy="9144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softEdge rad="12700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E11B7748-23CD-437B-9B42-41950CCF780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809237" y="2279837"/>
                <a:ext cx="830313" cy="215713"/>
              </a:xfrm>
              <a:prstGeom prst="straightConnector1">
                <a:avLst/>
              </a:prstGeom>
              <a:ln w="762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C6F14D4F-44C5-4179-AE95-2D6E820C3048}"/>
                      </a:ext>
                    </a:extLst>
                  </p:cNvPr>
                  <p:cNvSpPr txBox="1"/>
                  <p:nvPr/>
                </p:nvSpPr>
                <p:spPr>
                  <a:xfrm>
                    <a:off x="11489590" y="1883600"/>
                    <a:ext cx="588110" cy="70788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̃"/>
                              <m:ctrlPr>
                                <a:rPr lang="en-US" sz="4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0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oMath>
                      </m:oMathPara>
                    </a14:m>
                    <a:endParaRPr lang="en-CA" sz="4000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06" name="TextBox 105">
                    <a:extLst>
                      <a:ext uri="{FF2B5EF4-FFF2-40B4-BE49-F238E27FC236}">
                        <a16:creationId xmlns:a16="http://schemas.microsoft.com/office/drawing/2014/main" id="{4455C2AC-6C76-433F-BF3B-8D5E87BD4EC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489590" y="1883600"/>
                    <a:ext cx="588110" cy="707886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59057CAC-4C7A-47CD-B224-0ADDD7F2912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201400" y="580554"/>
                <a:ext cx="438150" cy="924396"/>
              </a:xfrm>
              <a:prstGeom prst="straightConnector1">
                <a:avLst/>
              </a:prstGeom>
              <a:ln w="76200">
                <a:solidFill>
                  <a:srgbClr val="FF5353"/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20ACEC2B-3FCC-41A0-82D5-54199FA7E924}"/>
                      </a:ext>
                    </a:extLst>
                  </p:cNvPr>
                  <p:cNvSpPr txBox="1"/>
                  <p:nvPr/>
                </p:nvSpPr>
                <p:spPr>
                  <a:xfrm>
                    <a:off x="11432440" y="721550"/>
                    <a:ext cx="766492" cy="70788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  <m:acc>
                            <m:accPr>
                              <m:chr m:val="̃"/>
                              <m:ctrlPr>
                                <a:rPr lang="en-US" sz="4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acc>
                        </m:oMath>
                      </m:oMathPara>
                    </a14:m>
                    <a:endParaRPr lang="en-CA" sz="4000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08" name="TextBox 107">
                    <a:extLst>
                      <a:ext uri="{FF2B5EF4-FFF2-40B4-BE49-F238E27FC236}">
                        <a16:creationId xmlns:a16="http://schemas.microsoft.com/office/drawing/2014/main" id="{E8D287AD-D4CD-4AC6-9E8D-35772C7DBA8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432440" y="721550"/>
                    <a:ext cx="766492" cy="707886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370F9C36-045D-4365-A448-977EBD7C7B6D}"/>
                    </a:ext>
                  </a:extLst>
                </p:cNvPr>
                <p:cNvSpPr txBox="1"/>
                <p:nvPr/>
              </p:nvSpPr>
              <p:spPr>
                <a:xfrm rot="2643319">
                  <a:off x="15099777" y="5744609"/>
                  <a:ext cx="2253694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  <m:acc>
                          <m:accPr>
                            <m:chr m:val="̃"/>
                            <m:ctrlPr>
                              <a:rPr lang="en-US" sz="4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acc>
                        <m:r>
                          <a:rPr lang="en-US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=−∞</m:t>
                        </m:r>
                      </m:oMath>
                    </m:oMathPara>
                  </a14:m>
                  <a:endParaRPr lang="en-CA" sz="40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370F9C36-045D-4365-A448-977EBD7C7B6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643319">
                  <a:off x="15099777" y="5744609"/>
                  <a:ext cx="2253694" cy="707886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E5A7836A-E996-455C-8714-D3A0804510EC}"/>
                    </a:ext>
                  </a:extLst>
                </p:cNvPr>
                <p:cNvSpPr txBox="1"/>
                <p:nvPr/>
              </p:nvSpPr>
              <p:spPr>
                <a:xfrm rot="18876407">
                  <a:off x="15259000" y="484596"/>
                  <a:ext cx="2253694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  <m:acc>
                          <m:accPr>
                            <m:chr m:val="̃"/>
                            <m:ctrlPr>
                              <a:rPr lang="en-US" sz="4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acc>
                        <m:r>
                          <a:rPr lang="en-US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=+∞</m:t>
                        </m:r>
                      </m:oMath>
                    </m:oMathPara>
                  </a14:m>
                  <a:endParaRPr lang="en-CA" sz="40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E5A7836A-E996-455C-8714-D3A0804510E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8876407">
                  <a:off x="15259000" y="484596"/>
                  <a:ext cx="2253694" cy="707886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840F63AE-6F60-41D8-BE9E-F0737C1C2168}"/>
              </a:ext>
            </a:extLst>
          </p:cNvPr>
          <p:cNvGrpSpPr/>
          <p:nvPr/>
        </p:nvGrpSpPr>
        <p:grpSpPr>
          <a:xfrm>
            <a:off x="7374728" y="319710"/>
            <a:ext cx="4398173" cy="6347790"/>
            <a:chOff x="7374728" y="319710"/>
            <a:chExt cx="4398173" cy="6347790"/>
          </a:xfrm>
        </p:grpSpPr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DE16076C-75A1-4EC1-ACEC-439D9EE54E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47029" y="521384"/>
              <a:ext cx="0" cy="6146116"/>
            </a:xfrm>
            <a:prstGeom prst="straightConnector1">
              <a:avLst/>
            </a:prstGeom>
            <a:ln w="76200">
              <a:solidFill>
                <a:srgbClr val="00206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91E8590E-AC34-4EFA-A043-A1654BCEC148}"/>
                    </a:ext>
                  </a:extLst>
                </p:cNvPr>
                <p:cNvSpPr txBox="1"/>
                <p:nvPr/>
              </p:nvSpPr>
              <p:spPr>
                <a:xfrm>
                  <a:off x="11184791" y="2798000"/>
                  <a:ext cx="588110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CA" sz="40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44E75B1C-1786-40D3-88D6-97108997A74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84791" y="2798000"/>
                  <a:ext cx="588110" cy="707886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4FD70036-8707-457A-BB14-92DAA4CB499F}"/>
                    </a:ext>
                  </a:extLst>
                </p:cNvPr>
                <p:cNvSpPr txBox="1"/>
                <p:nvPr/>
              </p:nvSpPr>
              <p:spPr>
                <a:xfrm>
                  <a:off x="7613810" y="319710"/>
                  <a:ext cx="750205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sz="4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oMath>
                    </m:oMathPara>
                  </a14:m>
                  <a:endParaRPr lang="en-CA" sz="4000" dirty="0">
                    <a:solidFill>
                      <a:schemeClr val="accent6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id="{882305A4-0973-4622-B73E-50700C35B5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13810" y="319710"/>
                  <a:ext cx="750205" cy="707886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49D5EE38-3ED4-47D1-B781-C17025A454A0}"/>
                </a:ext>
              </a:extLst>
            </p:cNvPr>
            <p:cNvCxnSpPr>
              <a:cxnSpLocks/>
            </p:cNvCxnSpPr>
            <p:nvPr/>
          </p:nvCxnSpPr>
          <p:spPr>
            <a:xfrm>
              <a:off x="7374728" y="3534886"/>
              <a:ext cx="4194972" cy="0"/>
            </a:xfrm>
            <a:prstGeom prst="straightConnector1">
              <a:avLst/>
            </a:prstGeom>
            <a:ln w="76200">
              <a:solidFill>
                <a:srgbClr val="00206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08B8EF8A-B095-410A-8342-07D994C944DE}"/>
              </a:ext>
            </a:extLst>
          </p:cNvPr>
          <p:cNvCxnSpPr>
            <a:cxnSpLocks/>
          </p:cNvCxnSpPr>
          <p:nvPr/>
        </p:nvCxnSpPr>
        <p:spPr>
          <a:xfrm flipV="1">
            <a:off x="8537340" y="528642"/>
            <a:ext cx="0" cy="6146116"/>
          </a:xfrm>
          <a:prstGeom prst="straightConnector1">
            <a:avLst/>
          </a:prstGeom>
          <a:ln w="76200">
            <a:solidFill>
              <a:schemeClr val="accent5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87C7BDE-7D9B-4A01-9A09-6A37197307C2}"/>
                  </a:ext>
                </a:extLst>
              </p:cNvPr>
              <p:cNvSpPr/>
              <p:nvPr/>
            </p:nvSpPr>
            <p:spPr>
              <a:xfrm>
                <a:off x="4656226" y="5560907"/>
                <a:ext cx="3155223" cy="707886"/>
              </a:xfrm>
              <a:prstGeom prst="rect">
                <a:avLst/>
              </a:prstGeom>
              <a:solidFill>
                <a:schemeClr val="bg1"/>
              </a:solidFill>
              <a:effectLst>
                <a:softEdge rad="127000"/>
              </a:effectLst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>
                          <a:latin typeface="Cambria Math" panose="02040503050406030204" pitchFamily="18" charset="0"/>
                        </a:rPr>
                        <m:t>∈</m:t>
                      </m:r>
                      <m:d>
                        <m:dPr>
                          <m:ctrlPr>
                            <a:rPr lang="en-US" sz="4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40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40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,+</m:t>
                          </m:r>
                          <m:sSub>
                            <m:sSubPr>
                              <m:ctrlPr>
                                <a:rPr lang="en-US" sz="40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40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CA" sz="40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87C7BDE-7D9B-4A01-9A09-6A37197307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6226" y="5560907"/>
                <a:ext cx="3155223" cy="707886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42AD24DB-500C-44C1-808B-65D4868ADEAE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13400" y="797760"/>
              <a:ext cx="8617320" cy="56250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42AD24DB-500C-44C1-808B-65D4868ADEA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04040" y="788400"/>
                <a:ext cx="8636040" cy="564372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333239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656"/>
    </mc:Choice>
    <mc:Fallback xmlns="">
      <p:transition spd="slow" advTm="276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 build="p"/>
      <p:bldP spid="4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8120D14-421B-4B04-A3D5-EE6750AF47A6}"/>
              </a:ext>
            </a:extLst>
          </p:cNvPr>
          <p:cNvGrpSpPr/>
          <p:nvPr/>
        </p:nvGrpSpPr>
        <p:grpSpPr>
          <a:xfrm>
            <a:off x="1738136" y="336524"/>
            <a:ext cx="8601428" cy="5765852"/>
            <a:chOff x="1738136" y="336524"/>
            <a:chExt cx="8601428" cy="576585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4E40332-2BB1-4169-B3C8-803F3ADFF9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2422"/>
            <a:stretch/>
          </p:blipFill>
          <p:spPr>
            <a:xfrm>
              <a:off x="1738136" y="1167521"/>
              <a:ext cx="7953728" cy="4934855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2D171CC4-469B-4D39-8DDF-B97F6C0DAE83}"/>
                    </a:ext>
                  </a:extLst>
                </p:cNvPr>
                <p:cNvSpPr txBox="1"/>
                <p:nvPr/>
              </p:nvSpPr>
              <p:spPr>
                <a:xfrm>
                  <a:off x="9425164" y="3162299"/>
                  <a:ext cx="914400" cy="830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4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oMath>
                    </m:oMathPara>
                  </a14:m>
                  <a:endParaRPr lang="en-CA" sz="48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2D171CC4-469B-4D39-8DDF-B97F6C0DAE8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25164" y="3162299"/>
                  <a:ext cx="914400" cy="83099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EB9657AE-9705-4AAE-BCB8-9045DBE332BB}"/>
                    </a:ext>
                  </a:extLst>
                </p:cNvPr>
                <p:cNvSpPr txBox="1"/>
                <p:nvPr/>
              </p:nvSpPr>
              <p:spPr>
                <a:xfrm>
                  <a:off x="4374268" y="336524"/>
                  <a:ext cx="2681464" cy="830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GB" sz="4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GB" sz="48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tanh</m:t>
                            </m:r>
                          </m:fName>
                          <m:e>
                            <m:d>
                              <m:dPr>
                                <m:ctrlPr>
                                  <a:rPr lang="en-GB" sz="4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sz="48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CA" sz="48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EB9657AE-9705-4AAE-BCB8-9045DBE332B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74268" y="336524"/>
                  <a:ext cx="2681464" cy="83099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BE259E9-C3A5-4D6A-AF98-7060B01204EE}"/>
                  </a:ext>
                </a:extLst>
              </p:cNvPr>
              <p:cNvSpPr txBox="1"/>
              <p:nvPr/>
            </p:nvSpPr>
            <p:spPr>
              <a:xfrm>
                <a:off x="9425164" y="1038184"/>
                <a:ext cx="964318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CA" sz="48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BE259E9-C3A5-4D6A-AF98-7060B01204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25164" y="1038184"/>
                <a:ext cx="964318" cy="83099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036145E-8556-442A-91E6-E9B75BB10010}"/>
                  </a:ext>
                </a:extLst>
              </p:cNvPr>
              <p:cNvSpPr txBox="1"/>
              <p:nvPr/>
            </p:nvSpPr>
            <p:spPr>
              <a:xfrm>
                <a:off x="773818" y="5349860"/>
                <a:ext cx="964318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CA" sz="48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036145E-8556-442A-91E6-E9B75BB100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818" y="5349860"/>
                <a:ext cx="964318" cy="83099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174C6A1B-8668-472B-B45A-5BB6512F12D0}"/>
                  </a:ext>
                </a:extLst>
              </p:cNvPr>
              <p:cNvSpPr/>
              <p:nvPr/>
            </p:nvSpPr>
            <p:spPr>
              <a:xfrm>
                <a:off x="6846208" y="436180"/>
                <a:ext cx="2712281" cy="707886"/>
              </a:xfrm>
              <a:prstGeom prst="rect">
                <a:avLst/>
              </a:prstGeom>
              <a:solidFill>
                <a:schemeClr val="bg1"/>
              </a:solidFill>
              <a:effectLst>
                <a:softEdge rad="127000"/>
              </a:effectLst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d>
                        <m:dPr>
                          <m:ctrlPr>
                            <a:rPr 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,+</m:t>
                          </m:r>
                          <m:r>
                            <a:rPr lang="en-GB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CA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174C6A1B-8668-472B-B45A-5BB6512F12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6208" y="436180"/>
                <a:ext cx="2712281" cy="70788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9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5C623D8E-876D-4E33-A8A5-ABD258CE043D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07160" y="829080"/>
              <a:ext cx="10204200" cy="56160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5C623D8E-876D-4E33-A8A5-ABD258CE043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97800" y="819720"/>
                <a:ext cx="10222920" cy="563472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499610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330"/>
    </mc:Choice>
    <mc:Fallback xmlns="">
      <p:transition spd="slow" advTm="113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D303D2C-DE1D-4D2D-99EF-1FD765649810}"/>
              </a:ext>
            </a:extLst>
          </p:cNvPr>
          <p:cNvSpPr txBox="1"/>
          <p:nvPr/>
        </p:nvSpPr>
        <p:spPr>
          <a:xfrm>
            <a:off x="-57150" y="-138697"/>
            <a:ext cx="58293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u="sng" dirty="0" err="1"/>
              <a:t>Rindler</a:t>
            </a:r>
            <a:r>
              <a:rPr lang="en-US" sz="4000" u="sng" dirty="0"/>
              <a:t> Coordinates</a:t>
            </a:r>
            <a:endParaRPr lang="en-CA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E87B706F-F37F-4683-9AAC-8E2675E0F8CC}"/>
                  </a:ext>
                </a:extLst>
              </p:cNvPr>
              <p:cNvSpPr/>
              <p:nvPr/>
            </p:nvSpPr>
            <p:spPr>
              <a:xfrm>
                <a:off x="358721" y="445429"/>
                <a:ext cx="5480209" cy="218136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440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44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x-IV_mathan" sz="440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̃"/>
                        <m:ctrlPr>
                          <a:rPr lang="en-US" sz="4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4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func>
                      <m:funcPr>
                        <m:ctrlPr>
                          <a:rPr lang="en-US" sz="4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4400">
                            <a:latin typeface="Cambria Math" panose="02040503050406030204" pitchFamily="18" charset="0"/>
                          </a:rPr>
                          <m:t>sinh</m:t>
                        </m:r>
                      </m:fName>
                      <m:e>
                        <m:d>
                          <m:dPr>
                            <m:ctrlPr>
                              <a:rPr lang="en-US" sz="4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GB" sz="4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44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acc>
                                  <m:accPr>
                                    <m:chr m:val="̃"/>
                                    <m:ctrlPr>
                                      <a:rPr lang="en-US" sz="4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4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acc>
                              </m:num>
                              <m:den>
                                <m:r>
                                  <a:rPr lang="en-GB" sz="4400" i="1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den>
                            </m:f>
                          </m:e>
                        </m:d>
                      </m:e>
                    </m:func>
                  </m:oMath>
                </a14:m>
                <a:r>
                  <a:rPr lang="x-IV_mathan" sz="4400" dirty="0"/>
                  <a:t>  </a:t>
                </a:r>
              </a:p>
              <a:p>
                <a:r>
                  <a:rPr lang="en-US" sz="4400" dirty="0">
                    <a:solidFill>
                      <a:srgbClr val="0070C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44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x-IV_mathan" sz="440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̃"/>
                        <m:ctrlPr>
                          <a:rPr lang="en-US" sz="4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4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func>
                      <m:funcPr>
                        <m:ctrlPr>
                          <a:rPr lang="en-US" sz="4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4400">
                            <a:latin typeface="Cambria Math" panose="02040503050406030204" pitchFamily="18" charset="0"/>
                          </a:rPr>
                          <m:t>cosh</m:t>
                        </m:r>
                      </m:fName>
                      <m:e>
                        <m:d>
                          <m:dPr>
                            <m:ctrlPr>
                              <a:rPr lang="en-US" sz="4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GB" sz="4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44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acc>
                                  <m:accPr>
                                    <m:chr m:val="̃"/>
                                    <m:ctrlPr>
                                      <a:rPr lang="en-US" sz="4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4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acc>
                              </m:num>
                              <m:den>
                                <m:r>
                                  <a:rPr lang="en-GB" sz="4400" i="1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den>
                            </m:f>
                          </m:e>
                        </m:d>
                      </m:e>
                    </m:func>
                  </m:oMath>
                </a14:m>
                <a:endParaRPr lang="x-IV_mathan" sz="4400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E87B706F-F37F-4683-9AAC-8E2675E0F8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721" y="445429"/>
                <a:ext cx="5480209" cy="218136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731AF8CF-AC18-4A3E-827C-F2899B57C872}"/>
                  </a:ext>
                </a:extLst>
              </p:cNvPr>
              <p:cNvSpPr/>
              <p:nvPr/>
            </p:nvSpPr>
            <p:spPr>
              <a:xfrm>
                <a:off x="214993" y="2564471"/>
                <a:ext cx="6775894" cy="123097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4000" dirty="0"/>
                  <a:t>If we plug in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4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4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sz="4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4000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000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4000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func>
                          <m:funcPr>
                            <m:ctrlPr>
                              <a:rPr lang="en-US" sz="40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4000">
                                <a:latin typeface="Cambria Math" panose="02040503050406030204" pitchFamily="18" charset="0"/>
                              </a:rPr>
                              <m:t>cosh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4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GB" sz="40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4000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  <m:acc>
                                      <m:accPr>
                                        <m:chr m:val="̃"/>
                                        <m:ctrlPr>
                                          <a:rPr lang="en-US" sz="40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40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</m:acc>
                                  </m:num>
                                  <m:den>
                                    <m:r>
                                      <a:rPr lang="en-GB" sz="4000" i="1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den>
                                </m:f>
                              </m:e>
                            </m:d>
                          </m:e>
                        </m:func>
                      </m:den>
                    </m:f>
                  </m:oMath>
                </a14:m>
                <a:r>
                  <a:rPr lang="en-US" sz="4000" dirty="0"/>
                  <a:t>  …</a:t>
                </a:r>
                <a:endParaRPr lang="x-IV_mathan" sz="4000" dirty="0"/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731AF8CF-AC18-4A3E-827C-F2899B57C8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993" y="2564471"/>
                <a:ext cx="6775894" cy="1230978"/>
              </a:xfrm>
              <a:prstGeom prst="rect">
                <a:avLst/>
              </a:prstGeom>
              <a:blipFill>
                <a:blip r:embed="rId4"/>
                <a:stretch>
                  <a:fillRect l="-3147" t="-247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A7822070-52F3-4D97-B4F4-91CB7C601D0A}"/>
                  </a:ext>
                </a:extLst>
              </p:cNvPr>
              <p:cNvSpPr/>
              <p:nvPr/>
            </p:nvSpPr>
            <p:spPr>
              <a:xfrm>
                <a:off x="-57151" y="3740806"/>
                <a:ext cx="7123062" cy="273106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480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48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x-IV_mathan" sz="480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48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8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48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func>
                          <m:funcPr>
                            <m:ctrlPr>
                              <a:rPr lang="en-US" sz="48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4800">
                                <a:latin typeface="Cambria Math" panose="02040503050406030204" pitchFamily="18" charset="0"/>
                              </a:rPr>
                              <m:t>cosh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4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GB" sz="48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4800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  <m:acc>
                                      <m:accPr>
                                        <m:chr m:val="̃"/>
                                        <m:ctrlPr>
                                          <a:rPr lang="en-US" sz="48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48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</m:acc>
                                  </m:num>
                                  <m:den>
                                    <m:r>
                                      <a:rPr lang="en-GB" sz="4800" i="1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den>
                                </m:f>
                              </m:e>
                            </m:d>
                          </m:e>
                        </m:func>
                      </m:den>
                    </m:f>
                    <m:func>
                      <m:funcPr>
                        <m:ctrlPr>
                          <a:rPr lang="en-US" sz="48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4800">
                            <a:latin typeface="Cambria Math" panose="02040503050406030204" pitchFamily="18" charset="0"/>
                          </a:rPr>
                          <m:t>sinh</m:t>
                        </m:r>
                      </m:fName>
                      <m:e>
                        <m:d>
                          <m:dPr>
                            <m:ctrlPr>
                              <a:rPr lang="en-US" sz="4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GB" sz="48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48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acc>
                                  <m:accPr>
                                    <m:chr m:val="̃"/>
                                    <m:ctrlPr>
                                      <a:rPr lang="en-US" sz="48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48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acc>
                              </m:num>
                              <m:den>
                                <m:r>
                                  <a:rPr lang="en-GB" sz="4800" i="1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den>
                            </m:f>
                          </m:e>
                        </m:d>
                      </m:e>
                    </m:func>
                  </m:oMath>
                </a14:m>
                <a:r>
                  <a:rPr lang="en-GB" sz="4800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</a:t>
                </a:r>
              </a:p>
              <a:p>
                <a:r>
                  <a:rPr lang="en-GB" sz="4800" i="1" dirty="0">
                    <a:latin typeface="Cambria Math" panose="02040503050406030204" pitchFamily="18" charset="0"/>
                  </a:rPr>
                  <a:t>      </a:t>
                </a:r>
                <a14:m>
                  <m:oMath xmlns:m="http://schemas.openxmlformats.org/officeDocument/2006/math">
                    <m:r>
                      <a:rPr lang="en-US" sz="4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4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4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func>
                      <m:funcPr>
                        <m:ctrlPr>
                          <a:rPr lang="en-US" sz="48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4800" b="0" i="0" smtClean="0">
                            <a:latin typeface="Cambria Math" panose="02040503050406030204" pitchFamily="18" charset="0"/>
                          </a:rPr>
                          <m:t>tanh</m:t>
                        </m:r>
                      </m:fName>
                      <m:e>
                        <m:d>
                          <m:dPr>
                            <m:ctrlPr>
                              <a:rPr lang="en-US" sz="4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GB" sz="48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48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acc>
                                  <m:accPr>
                                    <m:chr m:val="̃"/>
                                    <m:ctrlPr>
                                      <a:rPr lang="en-US" sz="48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48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acc>
                              </m:num>
                              <m:den>
                                <m:r>
                                  <a:rPr lang="en-GB" sz="4800" i="1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den>
                            </m:f>
                          </m:e>
                        </m:d>
                      </m:e>
                    </m:func>
                  </m:oMath>
                </a14:m>
                <a:r>
                  <a:rPr lang="en-US" sz="4800" i="1" dirty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  </a:t>
                </a:r>
                <a:r>
                  <a:rPr lang="x-IV_mathan" sz="4800" dirty="0"/>
                  <a:t> </a:t>
                </a:r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A7822070-52F3-4D97-B4F4-91CB7C601D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7151" y="3740806"/>
                <a:ext cx="7123062" cy="273106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5" name="Group 24">
            <a:extLst>
              <a:ext uri="{FF2B5EF4-FFF2-40B4-BE49-F238E27FC236}">
                <a16:creationId xmlns:a16="http://schemas.microsoft.com/office/drawing/2014/main" id="{5700AF8A-3345-4285-AB58-7D62C0094A22}"/>
              </a:ext>
            </a:extLst>
          </p:cNvPr>
          <p:cNvGrpSpPr/>
          <p:nvPr/>
        </p:nvGrpSpPr>
        <p:grpSpPr>
          <a:xfrm>
            <a:off x="7198951" y="-946240"/>
            <a:ext cx="5726505" cy="9144000"/>
            <a:chOff x="13799746" y="-946240"/>
            <a:chExt cx="5726505" cy="9144000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A68EF6CC-6097-429C-9E77-CFC2D531832E}"/>
                </a:ext>
              </a:extLst>
            </p:cNvPr>
            <p:cNvGrpSpPr/>
            <p:nvPr/>
          </p:nvGrpSpPr>
          <p:grpSpPr>
            <a:xfrm>
              <a:off x="13799746" y="-946240"/>
              <a:ext cx="5726505" cy="9144000"/>
              <a:chOff x="7265596" y="-946240"/>
              <a:chExt cx="5726505" cy="9144000"/>
            </a:xfrm>
          </p:grpSpPr>
          <p:pic>
            <p:nvPicPr>
              <p:cNvPr id="29" name="Picture 28">
                <a:extLst>
                  <a:ext uri="{FF2B5EF4-FFF2-40B4-BE49-F238E27FC236}">
                    <a16:creationId xmlns:a16="http://schemas.microsoft.com/office/drawing/2014/main" id="{F58ABB78-F415-4668-9F90-82DD1C1603D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2656" t="5535" r="55099" b="6728"/>
              <a:stretch/>
            </p:blipFill>
            <p:spPr>
              <a:xfrm>
                <a:off x="7265596" y="452511"/>
                <a:ext cx="5291075" cy="6153150"/>
              </a:xfrm>
              <a:prstGeom prst="rect">
                <a:avLst/>
              </a:prstGeom>
            </p:spPr>
          </p:pic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ABF882B5-3837-4517-AA5C-49E4CC0F6083}"/>
                  </a:ext>
                </a:extLst>
              </p:cNvPr>
              <p:cNvGrpSpPr/>
              <p:nvPr/>
            </p:nvGrpSpPr>
            <p:grpSpPr>
              <a:xfrm>
                <a:off x="7526130" y="-946240"/>
                <a:ext cx="5465971" cy="9144000"/>
                <a:chOff x="6480223" y="-1091381"/>
                <a:chExt cx="5465971" cy="9144000"/>
              </a:xfrm>
            </p:grpSpPr>
            <p:grpSp>
              <p:nvGrpSpPr>
                <p:cNvPr id="35" name="Group 34">
                  <a:extLst>
                    <a:ext uri="{FF2B5EF4-FFF2-40B4-BE49-F238E27FC236}">
                      <a16:creationId xmlns:a16="http://schemas.microsoft.com/office/drawing/2014/main" id="{94745BF5-6C9C-4A87-A07F-F29B6AA307BB}"/>
                    </a:ext>
                  </a:extLst>
                </p:cNvPr>
                <p:cNvGrpSpPr/>
                <p:nvPr/>
              </p:nvGrpSpPr>
              <p:grpSpPr>
                <a:xfrm>
                  <a:off x="7048451" y="-44450"/>
                  <a:ext cx="3127020" cy="6965950"/>
                  <a:chOff x="7048451" y="-44450"/>
                  <a:chExt cx="3127020" cy="6965950"/>
                </a:xfrm>
              </p:grpSpPr>
              <p:grpSp>
                <p:nvGrpSpPr>
                  <p:cNvPr id="65" name="Group 64">
                    <a:extLst>
                      <a:ext uri="{FF2B5EF4-FFF2-40B4-BE49-F238E27FC236}">
                        <a16:creationId xmlns:a16="http://schemas.microsoft.com/office/drawing/2014/main" id="{7070A45E-F184-409C-B2F3-2BC3C4654CB6}"/>
                      </a:ext>
                    </a:extLst>
                  </p:cNvPr>
                  <p:cNvGrpSpPr/>
                  <p:nvPr/>
                </p:nvGrpSpPr>
                <p:grpSpPr>
                  <a:xfrm>
                    <a:off x="7048451" y="1918357"/>
                    <a:ext cx="1111568" cy="3016991"/>
                    <a:chOff x="4723570" y="360362"/>
                    <a:chExt cx="2121730" cy="6141905"/>
                  </a:xfrm>
                </p:grpSpPr>
                <p:sp>
                  <p:nvSpPr>
                    <p:cNvPr id="69" name="Freeform: Shape 68">
                      <a:extLst>
                        <a:ext uri="{FF2B5EF4-FFF2-40B4-BE49-F238E27FC236}">
                          <a16:creationId xmlns:a16="http://schemas.microsoft.com/office/drawing/2014/main" id="{FAE6A1A9-A726-40BC-91FD-E6D06FC0D26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724400" y="360362"/>
                      <a:ext cx="2120900" cy="3073400"/>
                    </a:xfrm>
                    <a:custGeom>
                      <a:avLst/>
                      <a:gdLst>
                        <a:gd name="connsiteX0" fmla="*/ 0 w 2120900"/>
                        <a:gd name="connsiteY0" fmla="*/ 3073400 h 3073400"/>
                        <a:gd name="connsiteX1" fmla="*/ 31750 w 2120900"/>
                        <a:gd name="connsiteY1" fmla="*/ 2781300 h 3073400"/>
                        <a:gd name="connsiteX2" fmla="*/ 139700 w 2120900"/>
                        <a:gd name="connsiteY2" fmla="*/ 2470150 h 3073400"/>
                        <a:gd name="connsiteX3" fmla="*/ 361950 w 2120900"/>
                        <a:gd name="connsiteY3" fmla="*/ 2070100 h 3073400"/>
                        <a:gd name="connsiteX4" fmla="*/ 673100 w 2120900"/>
                        <a:gd name="connsiteY4" fmla="*/ 1625600 h 3073400"/>
                        <a:gd name="connsiteX5" fmla="*/ 1104900 w 2120900"/>
                        <a:gd name="connsiteY5" fmla="*/ 1098550 h 3073400"/>
                        <a:gd name="connsiteX6" fmla="*/ 2120900 w 2120900"/>
                        <a:gd name="connsiteY6" fmla="*/ 0 h 30734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2120900" h="3073400">
                          <a:moveTo>
                            <a:pt x="0" y="3073400"/>
                          </a:moveTo>
                          <a:cubicBezTo>
                            <a:pt x="4233" y="2977621"/>
                            <a:pt x="8467" y="2881842"/>
                            <a:pt x="31750" y="2781300"/>
                          </a:cubicBezTo>
                          <a:cubicBezTo>
                            <a:pt x="55033" y="2680758"/>
                            <a:pt x="84667" y="2588683"/>
                            <a:pt x="139700" y="2470150"/>
                          </a:cubicBezTo>
                          <a:cubicBezTo>
                            <a:pt x="194733" y="2351617"/>
                            <a:pt x="273050" y="2210858"/>
                            <a:pt x="361950" y="2070100"/>
                          </a:cubicBezTo>
                          <a:cubicBezTo>
                            <a:pt x="450850" y="1929342"/>
                            <a:pt x="549275" y="1787525"/>
                            <a:pt x="673100" y="1625600"/>
                          </a:cubicBezTo>
                          <a:cubicBezTo>
                            <a:pt x="796925" y="1463675"/>
                            <a:pt x="863600" y="1369483"/>
                            <a:pt x="1104900" y="1098550"/>
                          </a:cubicBezTo>
                          <a:cubicBezTo>
                            <a:pt x="1346200" y="827617"/>
                            <a:pt x="1733550" y="413808"/>
                            <a:pt x="2120900" y="0"/>
                          </a:cubicBezTo>
                        </a:path>
                      </a:pathLst>
                    </a:custGeom>
                    <a:noFill/>
                    <a:ln w="38100">
                      <a:solidFill>
                        <a:srgbClr val="FF535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A" dirty="0"/>
                    </a:p>
                  </p:txBody>
                </p:sp>
                <p:sp>
                  <p:nvSpPr>
                    <p:cNvPr id="70" name="Freeform: Shape 69">
                      <a:extLst>
                        <a:ext uri="{FF2B5EF4-FFF2-40B4-BE49-F238E27FC236}">
                          <a16:creationId xmlns:a16="http://schemas.microsoft.com/office/drawing/2014/main" id="{983DADDD-848B-40D2-93FB-61161BF3E407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4723570" y="3428867"/>
                      <a:ext cx="2120900" cy="3073400"/>
                    </a:xfrm>
                    <a:custGeom>
                      <a:avLst/>
                      <a:gdLst>
                        <a:gd name="connsiteX0" fmla="*/ 0 w 2120900"/>
                        <a:gd name="connsiteY0" fmla="*/ 3073400 h 3073400"/>
                        <a:gd name="connsiteX1" fmla="*/ 31750 w 2120900"/>
                        <a:gd name="connsiteY1" fmla="*/ 2781300 h 3073400"/>
                        <a:gd name="connsiteX2" fmla="*/ 139700 w 2120900"/>
                        <a:gd name="connsiteY2" fmla="*/ 2470150 h 3073400"/>
                        <a:gd name="connsiteX3" fmla="*/ 361950 w 2120900"/>
                        <a:gd name="connsiteY3" fmla="*/ 2070100 h 3073400"/>
                        <a:gd name="connsiteX4" fmla="*/ 673100 w 2120900"/>
                        <a:gd name="connsiteY4" fmla="*/ 1625600 h 3073400"/>
                        <a:gd name="connsiteX5" fmla="*/ 1104900 w 2120900"/>
                        <a:gd name="connsiteY5" fmla="*/ 1098550 h 3073400"/>
                        <a:gd name="connsiteX6" fmla="*/ 2120900 w 2120900"/>
                        <a:gd name="connsiteY6" fmla="*/ 0 h 30734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2120900" h="3073400">
                          <a:moveTo>
                            <a:pt x="0" y="3073400"/>
                          </a:moveTo>
                          <a:cubicBezTo>
                            <a:pt x="4233" y="2977621"/>
                            <a:pt x="8467" y="2881842"/>
                            <a:pt x="31750" y="2781300"/>
                          </a:cubicBezTo>
                          <a:cubicBezTo>
                            <a:pt x="55033" y="2680758"/>
                            <a:pt x="84667" y="2588683"/>
                            <a:pt x="139700" y="2470150"/>
                          </a:cubicBezTo>
                          <a:cubicBezTo>
                            <a:pt x="194733" y="2351617"/>
                            <a:pt x="273050" y="2210858"/>
                            <a:pt x="361950" y="2070100"/>
                          </a:cubicBezTo>
                          <a:cubicBezTo>
                            <a:pt x="450850" y="1929342"/>
                            <a:pt x="549275" y="1787525"/>
                            <a:pt x="673100" y="1625600"/>
                          </a:cubicBezTo>
                          <a:cubicBezTo>
                            <a:pt x="796925" y="1463675"/>
                            <a:pt x="863600" y="1369483"/>
                            <a:pt x="1104900" y="1098550"/>
                          </a:cubicBezTo>
                          <a:cubicBezTo>
                            <a:pt x="1346200" y="827617"/>
                            <a:pt x="1733550" y="413808"/>
                            <a:pt x="2120900" y="0"/>
                          </a:cubicBezTo>
                        </a:path>
                      </a:pathLst>
                    </a:custGeom>
                    <a:noFill/>
                    <a:ln w="38100">
                      <a:solidFill>
                        <a:srgbClr val="FF535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A"/>
                    </a:p>
                  </p:txBody>
                </p:sp>
              </p:grpSp>
              <p:cxnSp>
                <p:nvCxnSpPr>
                  <p:cNvPr id="66" name="Straight Connector 65">
                    <a:extLst>
                      <a:ext uri="{FF2B5EF4-FFF2-40B4-BE49-F238E27FC236}">
                        <a16:creationId xmlns:a16="http://schemas.microsoft.com/office/drawing/2014/main" id="{A5EBDDAB-39C6-431C-B18B-680FEFFF724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8030603" y="-44450"/>
                    <a:ext cx="2121914" cy="2092005"/>
                  </a:xfrm>
                  <a:prstGeom prst="line">
                    <a:avLst/>
                  </a:prstGeom>
                  <a:ln w="38100">
                    <a:solidFill>
                      <a:srgbClr val="FF535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7" name="Straight Connector 66">
                    <a:extLst>
                      <a:ext uri="{FF2B5EF4-FFF2-40B4-BE49-F238E27FC236}">
                        <a16:creationId xmlns:a16="http://schemas.microsoft.com/office/drawing/2014/main" id="{67657CC5-57C4-457E-BF2A-3BFC85A13DE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116513" y="4891564"/>
                    <a:ext cx="2058958" cy="2029936"/>
                  </a:xfrm>
                  <a:prstGeom prst="line">
                    <a:avLst/>
                  </a:prstGeom>
                  <a:ln w="38100">
                    <a:solidFill>
                      <a:srgbClr val="FF535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6" name="Group 35">
                  <a:extLst>
                    <a:ext uri="{FF2B5EF4-FFF2-40B4-BE49-F238E27FC236}">
                      <a16:creationId xmlns:a16="http://schemas.microsoft.com/office/drawing/2014/main" id="{357FA6C6-67DA-4E91-B821-5C946DC5499D}"/>
                    </a:ext>
                  </a:extLst>
                </p:cNvPr>
                <p:cNvGrpSpPr/>
                <p:nvPr/>
              </p:nvGrpSpPr>
              <p:grpSpPr>
                <a:xfrm>
                  <a:off x="7556195" y="57150"/>
                  <a:ext cx="2803909" cy="6902450"/>
                  <a:chOff x="7575245" y="57150"/>
                  <a:chExt cx="2803909" cy="6902450"/>
                </a:xfrm>
              </p:grpSpPr>
              <p:grpSp>
                <p:nvGrpSpPr>
                  <p:cNvPr id="60" name="Group 59">
                    <a:extLst>
                      <a:ext uri="{FF2B5EF4-FFF2-40B4-BE49-F238E27FC236}">
                        <a16:creationId xmlns:a16="http://schemas.microsoft.com/office/drawing/2014/main" id="{EC2CC7FE-8029-4066-81E2-7C7B14F36CD3}"/>
                      </a:ext>
                    </a:extLst>
                  </p:cNvPr>
                  <p:cNvGrpSpPr/>
                  <p:nvPr/>
                </p:nvGrpSpPr>
                <p:grpSpPr>
                  <a:xfrm>
                    <a:off x="7575245" y="529619"/>
                    <a:ext cx="2121730" cy="5758744"/>
                    <a:chOff x="4723570" y="360362"/>
                    <a:chExt cx="2121730" cy="6141905"/>
                  </a:xfrm>
                </p:grpSpPr>
                <p:sp>
                  <p:nvSpPr>
                    <p:cNvPr id="63" name="Freeform: Shape 62">
                      <a:extLst>
                        <a:ext uri="{FF2B5EF4-FFF2-40B4-BE49-F238E27FC236}">
                          <a16:creationId xmlns:a16="http://schemas.microsoft.com/office/drawing/2014/main" id="{B8F96F26-A287-4155-B85B-027F32FB161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724400" y="360362"/>
                      <a:ext cx="2120900" cy="3073400"/>
                    </a:xfrm>
                    <a:custGeom>
                      <a:avLst/>
                      <a:gdLst>
                        <a:gd name="connsiteX0" fmla="*/ 0 w 2120900"/>
                        <a:gd name="connsiteY0" fmla="*/ 3073400 h 3073400"/>
                        <a:gd name="connsiteX1" fmla="*/ 31750 w 2120900"/>
                        <a:gd name="connsiteY1" fmla="*/ 2781300 h 3073400"/>
                        <a:gd name="connsiteX2" fmla="*/ 139700 w 2120900"/>
                        <a:gd name="connsiteY2" fmla="*/ 2470150 h 3073400"/>
                        <a:gd name="connsiteX3" fmla="*/ 361950 w 2120900"/>
                        <a:gd name="connsiteY3" fmla="*/ 2070100 h 3073400"/>
                        <a:gd name="connsiteX4" fmla="*/ 673100 w 2120900"/>
                        <a:gd name="connsiteY4" fmla="*/ 1625600 h 3073400"/>
                        <a:gd name="connsiteX5" fmla="*/ 1104900 w 2120900"/>
                        <a:gd name="connsiteY5" fmla="*/ 1098550 h 3073400"/>
                        <a:gd name="connsiteX6" fmla="*/ 2120900 w 2120900"/>
                        <a:gd name="connsiteY6" fmla="*/ 0 h 30734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2120900" h="3073400">
                          <a:moveTo>
                            <a:pt x="0" y="3073400"/>
                          </a:moveTo>
                          <a:cubicBezTo>
                            <a:pt x="4233" y="2977621"/>
                            <a:pt x="8467" y="2881842"/>
                            <a:pt x="31750" y="2781300"/>
                          </a:cubicBezTo>
                          <a:cubicBezTo>
                            <a:pt x="55033" y="2680758"/>
                            <a:pt x="84667" y="2588683"/>
                            <a:pt x="139700" y="2470150"/>
                          </a:cubicBezTo>
                          <a:cubicBezTo>
                            <a:pt x="194733" y="2351617"/>
                            <a:pt x="273050" y="2210858"/>
                            <a:pt x="361950" y="2070100"/>
                          </a:cubicBezTo>
                          <a:cubicBezTo>
                            <a:pt x="450850" y="1929342"/>
                            <a:pt x="549275" y="1787525"/>
                            <a:pt x="673100" y="1625600"/>
                          </a:cubicBezTo>
                          <a:cubicBezTo>
                            <a:pt x="796925" y="1463675"/>
                            <a:pt x="863600" y="1369483"/>
                            <a:pt x="1104900" y="1098550"/>
                          </a:cubicBezTo>
                          <a:cubicBezTo>
                            <a:pt x="1346200" y="827617"/>
                            <a:pt x="1733550" y="413808"/>
                            <a:pt x="2120900" y="0"/>
                          </a:cubicBezTo>
                        </a:path>
                      </a:pathLst>
                    </a:custGeom>
                    <a:noFill/>
                    <a:ln w="38100">
                      <a:solidFill>
                        <a:srgbClr val="FF535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A" dirty="0"/>
                    </a:p>
                  </p:txBody>
                </p:sp>
                <p:sp>
                  <p:nvSpPr>
                    <p:cNvPr id="64" name="Freeform: Shape 63">
                      <a:extLst>
                        <a:ext uri="{FF2B5EF4-FFF2-40B4-BE49-F238E27FC236}">
                          <a16:creationId xmlns:a16="http://schemas.microsoft.com/office/drawing/2014/main" id="{8F8D7261-0383-4C31-90F1-5A80B1F5509F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4723570" y="3428867"/>
                      <a:ext cx="2120900" cy="3073400"/>
                    </a:xfrm>
                    <a:custGeom>
                      <a:avLst/>
                      <a:gdLst>
                        <a:gd name="connsiteX0" fmla="*/ 0 w 2120900"/>
                        <a:gd name="connsiteY0" fmla="*/ 3073400 h 3073400"/>
                        <a:gd name="connsiteX1" fmla="*/ 31750 w 2120900"/>
                        <a:gd name="connsiteY1" fmla="*/ 2781300 h 3073400"/>
                        <a:gd name="connsiteX2" fmla="*/ 139700 w 2120900"/>
                        <a:gd name="connsiteY2" fmla="*/ 2470150 h 3073400"/>
                        <a:gd name="connsiteX3" fmla="*/ 361950 w 2120900"/>
                        <a:gd name="connsiteY3" fmla="*/ 2070100 h 3073400"/>
                        <a:gd name="connsiteX4" fmla="*/ 673100 w 2120900"/>
                        <a:gd name="connsiteY4" fmla="*/ 1625600 h 3073400"/>
                        <a:gd name="connsiteX5" fmla="*/ 1104900 w 2120900"/>
                        <a:gd name="connsiteY5" fmla="*/ 1098550 h 3073400"/>
                        <a:gd name="connsiteX6" fmla="*/ 2120900 w 2120900"/>
                        <a:gd name="connsiteY6" fmla="*/ 0 h 30734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2120900" h="3073400">
                          <a:moveTo>
                            <a:pt x="0" y="3073400"/>
                          </a:moveTo>
                          <a:cubicBezTo>
                            <a:pt x="4233" y="2977621"/>
                            <a:pt x="8467" y="2881842"/>
                            <a:pt x="31750" y="2781300"/>
                          </a:cubicBezTo>
                          <a:cubicBezTo>
                            <a:pt x="55033" y="2680758"/>
                            <a:pt x="84667" y="2588683"/>
                            <a:pt x="139700" y="2470150"/>
                          </a:cubicBezTo>
                          <a:cubicBezTo>
                            <a:pt x="194733" y="2351617"/>
                            <a:pt x="273050" y="2210858"/>
                            <a:pt x="361950" y="2070100"/>
                          </a:cubicBezTo>
                          <a:cubicBezTo>
                            <a:pt x="450850" y="1929342"/>
                            <a:pt x="549275" y="1787525"/>
                            <a:pt x="673100" y="1625600"/>
                          </a:cubicBezTo>
                          <a:cubicBezTo>
                            <a:pt x="796925" y="1463675"/>
                            <a:pt x="863600" y="1369483"/>
                            <a:pt x="1104900" y="1098550"/>
                          </a:cubicBezTo>
                          <a:cubicBezTo>
                            <a:pt x="1346200" y="827617"/>
                            <a:pt x="1733550" y="413808"/>
                            <a:pt x="2120900" y="0"/>
                          </a:cubicBezTo>
                        </a:path>
                      </a:pathLst>
                    </a:custGeom>
                    <a:noFill/>
                    <a:ln w="38100">
                      <a:solidFill>
                        <a:srgbClr val="FF535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A"/>
                    </a:p>
                  </p:txBody>
                </p:sp>
              </p:grpSp>
              <p:cxnSp>
                <p:nvCxnSpPr>
                  <p:cNvPr id="61" name="Straight Connector 60">
                    <a:extLst>
                      <a:ext uri="{FF2B5EF4-FFF2-40B4-BE49-F238E27FC236}">
                        <a16:creationId xmlns:a16="http://schemas.microsoft.com/office/drawing/2014/main" id="{5EA2B7D1-3631-4BAB-9F2D-594866AE242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9627628" y="57150"/>
                    <a:ext cx="547142" cy="539430"/>
                  </a:xfrm>
                  <a:prstGeom prst="line">
                    <a:avLst/>
                  </a:prstGeom>
                  <a:ln w="38100">
                    <a:solidFill>
                      <a:srgbClr val="FF535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2" name="Straight Connector 61">
                    <a:extLst>
                      <a:ext uri="{FF2B5EF4-FFF2-40B4-BE49-F238E27FC236}">
                        <a16:creationId xmlns:a16="http://schemas.microsoft.com/office/drawing/2014/main" id="{571C4D27-F561-47D5-B05E-143A002E001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9628422" y="6219449"/>
                    <a:ext cx="750732" cy="740151"/>
                  </a:xfrm>
                  <a:prstGeom prst="line">
                    <a:avLst/>
                  </a:prstGeom>
                  <a:ln w="38100">
                    <a:solidFill>
                      <a:srgbClr val="FF535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7" name="Group 36">
                  <a:extLst>
                    <a:ext uri="{FF2B5EF4-FFF2-40B4-BE49-F238E27FC236}">
                      <a16:creationId xmlns:a16="http://schemas.microsoft.com/office/drawing/2014/main" id="{EE4E2FCC-5AE5-4DBD-AC5E-7447BC68AEBD}"/>
                    </a:ext>
                  </a:extLst>
                </p:cNvPr>
                <p:cNvGrpSpPr/>
                <p:nvPr/>
              </p:nvGrpSpPr>
              <p:grpSpPr>
                <a:xfrm>
                  <a:off x="8114305" y="66707"/>
                  <a:ext cx="2121730" cy="6709420"/>
                  <a:chOff x="4723570" y="360362"/>
                  <a:chExt cx="2121730" cy="6141905"/>
                </a:xfrm>
              </p:grpSpPr>
              <p:sp>
                <p:nvSpPr>
                  <p:cNvPr id="58" name="Freeform: Shape 57">
                    <a:extLst>
                      <a:ext uri="{FF2B5EF4-FFF2-40B4-BE49-F238E27FC236}">
                        <a16:creationId xmlns:a16="http://schemas.microsoft.com/office/drawing/2014/main" id="{9479B31A-9D8C-4187-A3D3-6BF0DB102C64}"/>
                      </a:ext>
                    </a:extLst>
                  </p:cNvPr>
                  <p:cNvSpPr/>
                  <p:nvPr/>
                </p:nvSpPr>
                <p:spPr>
                  <a:xfrm>
                    <a:off x="4724400" y="360362"/>
                    <a:ext cx="2120900" cy="3073400"/>
                  </a:xfrm>
                  <a:custGeom>
                    <a:avLst/>
                    <a:gdLst>
                      <a:gd name="connsiteX0" fmla="*/ 0 w 2120900"/>
                      <a:gd name="connsiteY0" fmla="*/ 3073400 h 3073400"/>
                      <a:gd name="connsiteX1" fmla="*/ 31750 w 2120900"/>
                      <a:gd name="connsiteY1" fmla="*/ 2781300 h 3073400"/>
                      <a:gd name="connsiteX2" fmla="*/ 139700 w 2120900"/>
                      <a:gd name="connsiteY2" fmla="*/ 2470150 h 3073400"/>
                      <a:gd name="connsiteX3" fmla="*/ 361950 w 2120900"/>
                      <a:gd name="connsiteY3" fmla="*/ 2070100 h 3073400"/>
                      <a:gd name="connsiteX4" fmla="*/ 673100 w 2120900"/>
                      <a:gd name="connsiteY4" fmla="*/ 1625600 h 3073400"/>
                      <a:gd name="connsiteX5" fmla="*/ 1104900 w 2120900"/>
                      <a:gd name="connsiteY5" fmla="*/ 1098550 h 3073400"/>
                      <a:gd name="connsiteX6" fmla="*/ 2120900 w 2120900"/>
                      <a:gd name="connsiteY6" fmla="*/ 0 h 3073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20900" h="3073400">
                        <a:moveTo>
                          <a:pt x="0" y="3073400"/>
                        </a:moveTo>
                        <a:cubicBezTo>
                          <a:pt x="4233" y="2977621"/>
                          <a:pt x="8467" y="2881842"/>
                          <a:pt x="31750" y="2781300"/>
                        </a:cubicBezTo>
                        <a:cubicBezTo>
                          <a:pt x="55033" y="2680758"/>
                          <a:pt x="84667" y="2588683"/>
                          <a:pt x="139700" y="2470150"/>
                        </a:cubicBezTo>
                        <a:cubicBezTo>
                          <a:pt x="194733" y="2351617"/>
                          <a:pt x="273050" y="2210858"/>
                          <a:pt x="361950" y="2070100"/>
                        </a:cubicBezTo>
                        <a:cubicBezTo>
                          <a:pt x="450850" y="1929342"/>
                          <a:pt x="549275" y="1787525"/>
                          <a:pt x="673100" y="1625600"/>
                        </a:cubicBezTo>
                        <a:cubicBezTo>
                          <a:pt x="796925" y="1463675"/>
                          <a:pt x="863600" y="1369483"/>
                          <a:pt x="1104900" y="1098550"/>
                        </a:cubicBezTo>
                        <a:cubicBezTo>
                          <a:pt x="1346200" y="827617"/>
                          <a:pt x="1733550" y="413808"/>
                          <a:pt x="2120900" y="0"/>
                        </a:cubicBezTo>
                      </a:path>
                    </a:pathLst>
                  </a:custGeom>
                  <a:noFill/>
                  <a:ln w="38100">
                    <a:solidFill>
                      <a:srgbClr val="FF535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 dirty="0"/>
                  </a:p>
                </p:txBody>
              </p:sp>
              <p:sp>
                <p:nvSpPr>
                  <p:cNvPr id="59" name="Freeform: Shape 58">
                    <a:extLst>
                      <a:ext uri="{FF2B5EF4-FFF2-40B4-BE49-F238E27FC236}">
                        <a16:creationId xmlns:a16="http://schemas.microsoft.com/office/drawing/2014/main" id="{E44AEACE-659F-41DD-A450-6DAB598C60F4}"/>
                      </a:ext>
                    </a:extLst>
                  </p:cNvPr>
                  <p:cNvSpPr/>
                  <p:nvPr/>
                </p:nvSpPr>
                <p:spPr>
                  <a:xfrm flipV="1">
                    <a:off x="4723570" y="3428867"/>
                    <a:ext cx="2120900" cy="3073400"/>
                  </a:xfrm>
                  <a:custGeom>
                    <a:avLst/>
                    <a:gdLst>
                      <a:gd name="connsiteX0" fmla="*/ 0 w 2120900"/>
                      <a:gd name="connsiteY0" fmla="*/ 3073400 h 3073400"/>
                      <a:gd name="connsiteX1" fmla="*/ 31750 w 2120900"/>
                      <a:gd name="connsiteY1" fmla="*/ 2781300 h 3073400"/>
                      <a:gd name="connsiteX2" fmla="*/ 139700 w 2120900"/>
                      <a:gd name="connsiteY2" fmla="*/ 2470150 h 3073400"/>
                      <a:gd name="connsiteX3" fmla="*/ 361950 w 2120900"/>
                      <a:gd name="connsiteY3" fmla="*/ 2070100 h 3073400"/>
                      <a:gd name="connsiteX4" fmla="*/ 673100 w 2120900"/>
                      <a:gd name="connsiteY4" fmla="*/ 1625600 h 3073400"/>
                      <a:gd name="connsiteX5" fmla="*/ 1104900 w 2120900"/>
                      <a:gd name="connsiteY5" fmla="*/ 1098550 h 3073400"/>
                      <a:gd name="connsiteX6" fmla="*/ 2120900 w 2120900"/>
                      <a:gd name="connsiteY6" fmla="*/ 0 h 3073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20900" h="3073400">
                        <a:moveTo>
                          <a:pt x="0" y="3073400"/>
                        </a:moveTo>
                        <a:cubicBezTo>
                          <a:pt x="4233" y="2977621"/>
                          <a:pt x="8467" y="2881842"/>
                          <a:pt x="31750" y="2781300"/>
                        </a:cubicBezTo>
                        <a:cubicBezTo>
                          <a:pt x="55033" y="2680758"/>
                          <a:pt x="84667" y="2588683"/>
                          <a:pt x="139700" y="2470150"/>
                        </a:cubicBezTo>
                        <a:cubicBezTo>
                          <a:pt x="194733" y="2351617"/>
                          <a:pt x="273050" y="2210858"/>
                          <a:pt x="361950" y="2070100"/>
                        </a:cubicBezTo>
                        <a:cubicBezTo>
                          <a:pt x="450850" y="1929342"/>
                          <a:pt x="549275" y="1787525"/>
                          <a:pt x="673100" y="1625600"/>
                        </a:cubicBezTo>
                        <a:cubicBezTo>
                          <a:pt x="796925" y="1463675"/>
                          <a:pt x="863600" y="1369483"/>
                          <a:pt x="1104900" y="1098550"/>
                        </a:cubicBezTo>
                        <a:cubicBezTo>
                          <a:pt x="1346200" y="827617"/>
                          <a:pt x="1733550" y="413808"/>
                          <a:pt x="2120900" y="0"/>
                        </a:cubicBezTo>
                      </a:path>
                    </a:pathLst>
                  </a:custGeom>
                  <a:noFill/>
                  <a:ln w="38100">
                    <a:solidFill>
                      <a:srgbClr val="FF535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</p:grpSp>
            <p:grpSp>
              <p:nvGrpSpPr>
                <p:cNvPr id="38" name="Group 37">
                  <a:extLst>
                    <a:ext uri="{FF2B5EF4-FFF2-40B4-BE49-F238E27FC236}">
                      <a16:creationId xmlns:a16="http://schemas.microsoft.com/office/drawing/2014/main" id="{2BD67018-3724-4C5F-AB2F-F2AF7FBF1828}"/>
                    </a:ext>
                  </a:extLst>
                </p:cNvPr>
                <p:cNvGrpSpPr/>
                <p:nvPr/>
              </p:nvGrpSpPr>
              <p:grpSpPr>
                <a:xfrm>
                  <a:off x="8628793" y="-406558"/>
                  <a:ext cx="2121730" cy="7655946"/>
                  <a:chOff x="4723570" y="360362"/>
                  <a:chExt cx="2121730" cy="6141905"/>
                </a:xfrm>
              </p:grpSpPr>
              <p:sp>
                <p:nvSpPr>
                  <p:cNvPr id="55" name="Freeform: Shape 54">
                    <a:extLst>
                      <a:ext uri="{FF2B5EF4-FFF2-40B4-BE49-F238E27FC236}">
                        <a16:creationId xmlns:a16="http://schemas.microsoft.com/office/drawing/2014/main" id="{D6C12FBB-93CA-4233-95A7-1989BCB3F215}"/>
                      </a:ext>
                    </a:extLst>
                  </p:cNvPr>
                  <p:cNvSpPr/>
                  <p:nvPr/>
                </p:nvSpPr>
                <p:spPr>
                  <a:xfrm>
                    <a:off x="4724400" y="360362"/>
                    <a:ext cx="2120900" cy="3073400"/>
                  </a:xfrm>
                  <a:custGeom>
                    <a:avLst/>
                    <a:gdLst>
                      <a:gd name="connsiteX0" fmla="*/ 0 w 2120900"/>
                      <a:gd name="connsiteY0" fmla="*/ 3073400 h 3073400"/>
                      <a:gd name="connsiteX1" fmla="*/ 31750 w 2120900"/>
                      <a:gd name="connsiteY1" fmla="*/ 2781300 h 3073400"/>
                      <a:gd name="connsiteX2" fmla="*/ 139700 w 2120900"/>
                      <a:gd name="connsiteY2" fmla="*/ 2470150 h 3073400"/>
                      <a:gd name="connsiteX3" fmla="*/ 361950 w 2120900"/>
                      <a:gd name="connsiteY3" fmla="*/ 2070100 h 3073400"/>
                      <a:gd name="connsiteX4" fmla="*/ 673100 w 2120900"/>
                      <a:gd name="connsiteY4" fmla="*/ 1625600 h 3073400"/>
                      <a:gd name="connsiteX5" fmla="*/ 1104900 w 2120900"/>
                      <a:gd name="connsiteY5" fmla="*/ 1098550 h 3073400"/>
                      <a:gd name="connsiteX6" fmla="*/ 2120900 w 2120900"/>
                      <a:gd name="connsiteY6" fmla="*/ 0 h 3073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20900" h="3073400">
                        <a:moveTo>
                          <a:pt x="0" y="3073400"/>
                        </a:moveTo>
                        <a:cubicBezTo>
                          <a:pt x="4233" y="2977621"/>
                          <a:pt x="8467" y="2881842"/>
                          <a:pt x="31750" y="2781300"/>
                        </a:cubicBezTo>
                        <a:cubicBezTo>
                          <a:pt x="55033" y="2680758"/>
                          <a:pt x="84667" y="2588683"/>
                          <a:pt x="139700" y="2470150"/>
                        </a:cubicBezTo>
                        <a:cubicBezTo>
                          <a:pt x="194733" y="2351617"/>
                          <a:pt x="273050" y="2210858"/>
                          <a:pt x="361950" y="2070100"/>
                        </a:cubicBezTo>
                        <a:cubicBezTo>
                          <a:pt x="450850" y="1929342"/>
                          <a:pt x="549275" y="1787525"/>
                          <a:pt x="673100" y="1625600"/>
                        </a:cubicBezTo>
                        <a:cubicBezTo>
                          <a:pt x="796925" y="1463675"/>
                          <a:pt x="863600" y="1369483"/>
                          <a:pt x="1104900" y="1098550"/>
                        </a:cubicBezTo>
                        <a:cubicBezTo>
                          <a:pt x="1346200" y="827617"/>
                          <a:pt x="1733550" y="413808"/>
                          <a:pt x="2120900" y="0"/>
                        </a:cubicBezTo>
                      </a:path>
                    </a:pathLst>
                  </a:custGeom>
                  <a:noFill/>
                  <a:ln w="38100">
                    <a:solidFill>
                      <a:srgbClr val="FF535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 dirty="0"/>
                  </a:p>
                </p:txBody>
              </p:sp>
              <p:sp>
                <p:nvSpPr>
                  <p:cNvPr id="57" name="Freeform: Shape 56">
                    <a:extLst>
                      <a:ext uri="{FF2B5EF4-FFF2-40B4-BE49-F238E27FC236}">
                        <a16:creationId xmlns:a16="http://schemas.microsoft.com/office/drawing/2014/main" id="{4E2083EA-1671-4B33-A455-6857FE8B63AF}"/>
                      </a:ext>
                    </a:extLst>
                  </p:cNvPr>
                  <p:cNvSpPr/>
                  <p:nvPr/>
                </p:nvSpPr>
                <p:spPr>
                  <a:xfrm flipV="1">
                    <a:off x="4723570" y="3428867"/>
                    <a:ext cx="2120900" cy="3073400"/>
                  </a:xfrm>
                  <a:custGeom>
                    <a:avLst/>
                    <a:gdLst>
                      <a:gd name="connsiteX0" fmla="*/ 0 w 2120900"/>
                      <a:gd name="connsiteY0" fmla="*/ 3073400 h 3073400"/>
                      <a:gd name="connsiteX1" fmla="*/ 31750 w 2120900"/>
                      <a:gd name="connsiteY1" fmla="*/ 2781300 h 3073400"/>
                      <a:gd name="connsiteX2" fmla="*/ 139700 w 2120900"/>
                      <a:gd name="connsiteY2" fmla="*/ 2470150 h 3073400"/>
                      <a:gd name="connsiteX3" fmla="*/ 361950 w 2120900"/>
                      <a:gd name="connsiteY3" fmla="*/ 2070100 h 3073400"/>
                      <a:gd name="connsiteX4" fmla="*/ 673100 w 2120900"/>
                      <a:gd name="connsiteY4" fmla="*/ 1625600 h 3073400"/>
                      <a:gd name="connsiteX5" fmla="*/ 1104900 w 2120900"/>
                      <a:gd name="connsiteY5" fmla="*/ 1098550 h 3073400"/>
                      <a:gd name="connsiteX6" fmla="*/ 2120900 w 2120900"/>
                      <a:gd name="connsiteY6" fmla="*/ 0 h 3073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20900" h="3073400">
                        <a:moveTo>
                          <a:pt x="0" y="3073400"/>
                        </a:moveTo>
                        <a:cubicBezTo>
                          <a:pt x="4233" y="2977621"/>
                          <a:pt x="8467" y="2881842"/>
                          <a:pt x="31750" y="2781300"/>
                        </a:cubicBezTo>
                        <a:cubicBezTo>
                          <a:pt x="55033" y="2680758"/>
                          <a:pt x="84667" y="2588683"/>
                          <a:pt x="139700" y="2470150"/>
                        </a:cubicBezTo>
                        <a:cubicBezTo>
                          <a:pt x="194733" y="2351617"/>
                          <a:pt x="273050" y="2210858"/>
                          <a:pt x="361950" y="2070100"/>
                        </a:cubicBezTo>
                        <a:cubicBezTo>
                          <a:pt x="450850" y="1929342"/>
                          <a:pt x="549275" y="1787525"/>
                          <a:pt x="673100" y="1625600"/>
                        </a:cubicBezTo>
                        <a:cubicBezTo>
                          <a:pt x="796925" y="1463675"/>
                          <a:pt x="863600" y="1369483"/>
                          <a:pt x="1104900" y="1098550"/>
                        </a:cubicBezTo>
                        <a:cubicBezTo>
                          <a:pt x="1346200" y="827617"/>
                          <a:pt x="1733550" y="413808"/>
                          <a:pt x="2120900" y="0"/>
                        </a:cubicBezTo>
                      </a:path>
                    </a:pathLst>
                  </a:custGeom>
                  <a:noFill/>
                  <a:ln w="38100">
                    <a:solidFill>
                      <a:srgbClr val="FF535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</p:grpSp>
            <p:grpSp>
              <p:nvGrpSpPr>
                <p:cNvPr id="39" name="Group 38">
                  <a:extLst>
                    <a:ext uri="{FF2B5EF4-FFF2-40B4-BE49-F238E27FC236}">
                      <a16:creationId xmlns:a16="http://schemas.microsoft.com/office/drawing/2014/main" id="{F149F137-F49E-4BFC-A3FE-23602D8EE0BA}"/>
                    </a:ext>
                  </a:extLst>
                </p:cNvPr>
                <p:cNvGrpSpPr/>
                <p:nvPr/>
              </p:nvGrpSpPr>
              <p:grpSpPr>
                <a:xfrm>
                  <a:off x="9178758" y="-952500"/>
                  <a:ext cx="2121730" cy="8735406"/>
                  <a:chOff x="4723570" y="360362"/>
                  <a:chExt cx="2121730" cy="6141905"/>
                </a:xfrm>
              </p:grpSpPr>
              <p:sp>
                <p:nvSpPr>
                  <p:cNvPr id="53" name="Freeform: Shape 52">
                    <a:extLst>
                      <a:ext uri="{FF2B5EF4-FFF2-40B4-BE49-F238E27FC236}">
                        <a16:creationId xmlns:a16="http://schemas.microsoft.com/office/drawing/2014/main" id="{928AF5C6-992E-4705-AE34-E763B2F9B25E}"/>
                      </a:ext>
                    </a:extLst>
                  </p:cNvPr>
                  <p:cNvSpPr/>
                  <p:nvPr/>
                </p:nvSpPr>
                <p:spPr>
                  <a:xfrm>
                    <a:off x="4724400" y="360362"/>
                    <a:ext cx="2120900" cy="3073400"/>
                  </a:xfrm>
                  <a:custGeom>
                    <a:avLst/>
                    <a:gdLst>
                      <a:gd name="connsiteX0" fmla="*/ 0 w 2120900"/>
                      <a:gd name="connsiteY0" fmla="*/ 3073400 h 3073400"/>
                      <a:gd name="connsiteX1" fmla="*/ 31750 w 2120900"/>
                      <a:gd name="connsiteY1" fmla="*/ 2781300 h 3073400"/>
                      <a:gd name="connsiteX2" fmla="*/ 139700 w 2120900"/>
                      <a:gd name="connsiteY2" fmla="*/ 2470150 h 3073400"/>
                      <a:gd name="connsiteX3" fmla="*/ 361950 w 2120900"/>
                      <a:gd name="connsiteY3" fmla="*/ 2070100 h 3073400"/>
                      <a:gd name="connsiteX4" fmla="*/ 673100 w 2120900"/>
                      <a:gd name="connsiteY4" fmla="*/ 1625600 h 3073400"/>
                      <a:gd name="connsiteX5" fmla="*/ 1104900 w 2120900"/>
                      <a:gd name="connsiteY5" fmla="*/ 1098550 h 3073400"/>
                      <a:gd name="connsiteX6" fmla="*/ 2120900 w 2120900"/>
                      <a:gd name="connsiteY6" fmla="*/ 0 h 3073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20900" h="3073400">
                        <a:moveTo>
                          <a:pt x="0" y="3073400"/>
                        </a:moveTo>
                        <a:cubicBezTo>
                          <a:pt x="4233" y="2977621"/>
                          <a:pt x="8467" y="2881842"/>
                          <a:pt x="31750" y="2781300"/>
                        </a:cubicBezTo>
                        <a:cubicBezTo>
                          <a:pt x="55033" y="2680758"/>
                          <a:pt x="84667" y="2588683"/>
                          <a:pt x="139700" y="2470150"/>
                        </a:cubicBezTo>
                        <a:cubicBezTo>
                          <a:pt x="194733" y="2351617"/>
                          <a:pt x="273050" y="2210858"/>
                          <a:pt x="361950" y="2070100"/>
                        </a:cubicBezTo>
                        <a:cubicBezTo>
                          <a:pt x="450850" y="1929342"/>
                          <a:pt x="549275" y="1787525"/>
                          <a:pt x="673100" y="1625600"/>
                        </a:cubicBezTo>
                        <a:cubicBezTo>
                          <a:pt x="796925" y="1463675"/>
                          <a:pt x="863600" y="1369483"/>
                          <a:pt x="1104900" y="1098550"/>
                        </a:cubicBezTo>
                        <a:cubicBezTo>
                          <a:pt x="1346200" y="827617"/>
                          <a:pt x="1733550" y="413808"/>
                          <a:pt x="2120900" y="0"/>
                        </a:cubicBezTo>
                      </a:path>
                    </a:pathLst>
                  </a:custGeom>
                  <a:noFill/>
                  <a:ln w="38100">
                    <a:solidFill>
                      <a:srgbClr val="FF535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 dirty="0"/>
                  </a:p>
                </p:txBody>
              </p:sp>
              <p:sp>
                <p:nvSpPr>
                  <p:cNvPr id="54" name="Freeform: Shape 53">
                    <a:extLst>
                      <a:ext uri="{FF2B5EF4-FFF2-40B4-BE49-F238E27FC236}">
                        <a16:creationId xmlns:a16="http://schemas.microsoft.com/office/drawing/2014/main" id="{79027402-9F2A-4B4F-959B-50B0AE1E5332}"/>
                      </a:ext>
                    </a:extLst>
                  </p:cNvPr>
                  <p:cNvSpPr/>
                  <p:nvPr/>
                </p:nvSpPr>
                <p:spPr>
                  <a:xfrm flipV="1">
                    <a:off x="4723570" y="3428867"/>
                    <a:ext cx="2120900" cy="3073400"/>
                  </a:xfrm>
                  <a:custGeom>
                    <a:avLst/>
                    <a:gdLst>
                      <a:gd name="connsiteX0" fmla="*/ 0 w 2120900"/>
                      <a:gd name="connsiteY0" fmla="*/ 3073400 h 3073400"/>
                      <a:gd name="connsiteX1" fmla="*/ 31750 w 2120900"/>
                      <a:gd name="connsiteY1" fmla="*/ 2781300 h 3073400"/>
                      <a:gd name="connsiteX2" fmla="*/ 139700 w 2120900"/>
                      <a:gd name="connsiteY2" fmla="*/ 2470150 h 3073400"/>
                      <a:gd name="connsiteX3" fmla="*/ 361950 w 2120900"/>
                      <a:gd name="connsiteY3" fmla="*/ 2070100 h 3073400"/>
                      <a:gd name="connsiteX4" fmla="*/ 673100 w 2120900"/>
                      <a:gd name="connsiteY4" fmla="*/ 1625600 h 3073400"/>
                      <a:gd name="connsiteX5" fmla="*/ 1104900 w 2120900"/>
                      <a:gd name="connsiteY5" fmla="*/ 1098550 h 3073400"/>
                      <a:gd name="connsiteX6" fmla="*/ 2120900 w 2120900"/>
                      <a:gd name="connsiteY6" fmla="*/ 0 h 3073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20900" h="3073400">
                        <a:moveTo>
                          <a:pt x="0" y="3073400"/>
                        </a:moveTo>
                        <a:cubicBezTo>
                          <a:pt x="4233" y="2977621"/>
                          <a:pt x="8467" y="2881842"/>
                          <a:pt x="31750" y="2781300"/>
                        </a:cubicBezTo>
                        <a:cubicBezTo>
                          <a:pt x="55033" y="2680758"/>
                          <a:pt x="84667" y="2588683"/>
                          <a:pt x="139700" y="2470150"/>
                        </a:cubicBezTo>
                        <a:cubicBezTo>
                          <a:pt x="194733" y="2351617"/>
                          <a:pt x="273050" y="2210858"/>
                          <a:pt x="361950" y="2070100"/>
                        </a:cubicBezTo>
                        <a:cubicBezTo>
                          <a:pt x="450850" y="1929342"/>
                          <a:pt x="549275" y="1787525"/>
                          <a:pt x="673100" y="1625600"/>
                        </a:cubicBezTo>
                        <a:cubicBezTo>
                          <a:pt x="796925" y="1463675"/>
                          <a:pt x="863600" y="1369483"/>
                          <a:pt x="1104900" y="1098550"/>
                        </a:cubicBezTo>
                        <a:cubicBezTo>
                          <a:pt x="1346200" y="827617"/>
                          <a:pt x="1733550" y="413808"/>
                          <a:pt x="2120900" y="0"/>
                        </a:cubicBezTo>
                      </a:path>
                    </a:pathLst>
                  </a:custGeom>
                  <a:noFill/>
                  <a:ln w="38100">
                    <a:solidFill>
                      <a:srgbClr val="FF535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</p:grpSp>
            <p:grpSp>
              <p:nvGrpSpPr>
                <p:cNvPr id="40" name="Group 39">
                  <a:extLst>
                    <a:ext uri="{FF2B5EF4-FFF2-40B4-BE49-F238E27FC236}">
                      <a16:creationId xmlns:a16="http://schemas.microsoft.com/office/drawing/2014/main" id="{CC0A346C-2199-4A7E-AE2C-9F2EEEB2916C}"/>
                    </a:ext>
                  </a:extLst>
                </p:cNvPr>
                <p:cNvGrpSpPr/>
                <p:nvPr/>
              </p:nvGrpSpPr>
              <p:grpSpPr>
                <a:xfrm>
                  <a:off x="6490343" y="391886"/>
                  <a:ext cx="4006207" cy="6008914"/>
                  <a:chOff x="6490343" y="391886"/>
                  <a:chExt cx="4006207" cy="6008914"/>
                </a:xfrm>
              </p:grpSpPr>
              <p:cxnSp>
                <p:nvCxnSpPr>
                  <p:cNvPr id="44" name="Straight Connector 43">
                    <a:extLst>
                      <a:ext uri="{FF2B5EF4-FFF2-40B4-BE49-F238E27FC236}">
                        <a16:creationId xmlns:a16="http://schemas.microsoft.com/office/drawing/2014/main" id="{EFB886D9-E9CD-4C0C-9B01-9A9604C175E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490343" y="3403418"/>
                    <a:ext cx="3644257" cy="0"/>
                  </a:xfrm>
                  <a:prstGeom prst="line">
                    <a:avLst/>
                  </a:prstGeom>
                  <a:ln w="38100">
                    <a:solidFill>
                      <a:srgbClr val="C0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5" name="Straight Connector 44">
                    <a:extLst>
                      <a:ext uri="{FF2B5EF4-FFF2-40B4-BE49-F238E27FC236}">
                        <a16:creationId xmlns:a16="http://schemas.microsoft.com/office/drawing/2014/main" id="{534B357A-8E5A-4897-A9FA-025B6AE584A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6509938" y="2397055"/>
                    <a:ext cx="3986612" cy="1009767"/>
                  </a:xfrm>
                  <a:prstGeom prst="line">
                    <a:avLst/>
                  </a:prstGeom>
                  <a:ln w="38100">
                    <a:solidFill>
                      <a:srgbClr val="C0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" name="Straight Connector 45">
                    <a:extLst>
                      <a:ext uri="{FF2B5EF4-FFF2-40B4-BE49-F238E27FC236}">
                        <a16:creationId xmlns:a16="http://schemas.microsoft.com/office/drawing/2014/main" id="{3D76F5AB-C24F-4621-8D32-E2BF2F80513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6517558" y="1695450"/>
                    <a:ext cx="3639656" cy="1718518"/>
                  </a:xfrm>
                  <a:prstGeom prst="line">
                    <a:avLst/>
                  </a:prstGeom>
                  <a:ln w="38100">
                    <a:solidFill>
                      <a:srgbClr val="C0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" name="Straight Connector 46">
                    <a:extLst>
                      <a:ext uri="{FF2B5EF4-FFF2-40B4-BE49-F238E27FC236}">
                        <a16:creationId xmlns:a16="http://schemas.microsoft.com/office/drawing/2014/main" id="{C320975F-98E8-4EE1-8511-4DDA4BAD80A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6517558" y="850900"/>
                    <a:ext cx="3959007" cy="2563066"/>
                  </a:xfrm>
                  <a:prstGeom prst="line">
                    <a:avLst/>
                  </a:prstGeom>
                  <a:ln w="38100">
                    <a:solidFill>
                      <a:srgbClr val="C0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" name="Straight Connector 47">
                    <a:extLst>
                      <a:ext uri="{FF2B5EF4-FFF2-40B4-BE49-F238E27FC236}">
                        <a16:creationId xmlns:a16="http://schemas.microsoft.com/office/drawing/2014/main" id="{7B2F4BC1-4B89-4886-A31E-CD01C8942A9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6509938" y="391886"/>
                    <a:ext cx="3905244" cy="3014936"/>
                  </a:xfrm>
                  <a:prstGeom prst="line">
                    <a:avLst/>
                  </a:prstGeom>
                  <a:ln w="38100">
                    <a:solidFill>
                      <a:srgbClr val="C0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" name="Straight Connector 48">
                    <a:extLst>
                      <a:ext uri="{FF2B5EF4-FFF2-40B4-BE49-F238E27FC236}">
                        <a16:creationId xmlns:a16="http://schemas.microsoft.com/office/drawing/2014/main" id="{7818831B-316F-4E33-9F68-3C2845017C6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497238" y="3390150"/>
                    <a:ext cx="3688274" cy="934200"/>
                  </a:xfrm>
                  <a:prstGeom prst="line">
                    <a:avLst/>
                  </a:prstGeom>
                  <a:ln w="38100">
                    <a:solidFill>
                      <a:srgbClr val="C0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0" name="Straight Connector 49">
                    <a:extLst>
                      <a:ext uri="{FF2B5EF4-FFF2-40B4-BE49-F238E27FC236}">
                        <a16:creationId xmlns:a16="http://schemas.microsoft.com/office/drawing/2014/main" id="{F66ED261-9E85-4881-A90F-F84FCFA9518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504858" y="3383005"/>
                    <a:ext cx="3809256" cy="1798595"/>
                  </a:xfrm>
                  <a:prstGeom prst="line">
                    <a:avLst/>
                  </a:prstGeom>
                  <a:ln w="38100">
                    <a:solidFill>
                      <a:srgbClr val="C0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" name="Straight Connector 50">
                    <a:extLst>
                      <a:ext uri="{FF2B5EF4-FFF2-40B4-BE49-F238E27FC236}">
                        <a16:creationId xmlns:a16="http://schemas.microsoft.com/office/drawing/2014/main" id="{7FD2FBD2-930B-496D-A9A6-7F78F0FE58D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504858" y="3383005"/>
                    <a:ext cx="3749213" cy="2427245"/>
                  </a:xfrm>
                  <a:prstGeom prst="line">
                    <a:avLst/>
                  </a:prstGeom>
                  <a:ln w="38100">
                    <a:solidFill>
                      <a:srgbClr val="C0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" name="Straight Connector 51">
                    <a:extLst>
                      <a:ext uri="{FF2B5EF4-FFF2-40B4-BE49-F238E27FC236}">
                        <a16:creationId xmlns:a16="http://schemas.microsoft.com/office/drawing/2014/main" id="{7E86B2BC-4394-4627-9613-44343C2BFA1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497238" y="3390150"/>
                    <a:ext cx="3899694" cy="3010650"/>
                  </a:xfrm>
                  <a:prstGeom prst="line">
                    <a:avLst/>
                  </a:prstGeom>
                  <a:ln w="38100">
                    <a:solidFill>
                      <a:srgbClr val="C0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41" name="Straight Connector 40">
                  <a:extLst>
                    <a:ext uri="{FF2B5EF4-FFF2-40B4-BE49-F238E27FC236}">
                      <a16:creationId xmlns:a16="http://schemas.microsoft.com/office/drawing/2014/main" id="{60A07A43-81D8-4C8A-970C-9DD15C4FA2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484986" y="-597559"/>
                  <a:ext cx="4011564" cy="4011568"/>
                </a:xfrm>
                <a:prstGeom prst="line">
                  <a:avLst/>
                </a:prstGeom>
                <a:ln w="38100">
                  <a:solidFill>
                    <a:srgbClr val="FFC000"/>
                  </a:solidFill>
                </a:ln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>
                  <a:extLst>
                    <a:ext uri="{FF2B5EF4-FFF2-40B4-BE49-F238E27FC236}">
                      <a16:creationId xmlns:a16="http://schemas.microsoft.com/office/drawing/2014/main" id="{4ED882FB-B11D-4359-8087-8D8CC0818FA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480223" y="3393416"/>
                  <a:ext cx="4011564" cy="4011568"/>
                </a:xfrm>
                <a:prstGeom prst="line">
                  <a:avLst/>
                </a:prstGeom>
                <a:ln w="38100">
                  <a:solidFill>
                    <a:srgbClr val="FFC000"/>
                  </a:solidFill>
                </a:ln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8A2C46AA-DF14-4E93-B159-D42841522294}"/>
                    </a:ext>
                  </a:extLst>
                </p:cNvPr>
                <p:cNvSpPr/>
                <p:nvPr/>
              </p:nvSpPr>
              <p:spPr>
                <a:xfrm>
                  <a:off x="9953434" y="-1091381"/>
                  <a:ext cx="1992760" cy="9144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softEdge rad="12700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E11B7748-23CD-437B-9B42-41950CCF780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809237" y="2279837"/>
                <a:ext cx="830313" cy="215713"/>
              </a:xfrm>
              <a:prstGeom prst="straightConnector1">
                <a:avLst/>
              </a:prstGeom>
              <a:ln w="762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C6F14D4F-44C5-4179-AE95-2D6E820C3048}"/>
                      </a:ext>
                    </a:extLst>
                  </p:cNvPr>
                  <p:cNvSpPr txBox="1"/>
                  <p:nvPr/>
                </p:nvSpPr>
                <p:spPr>
                  <a:xfrm>
                    <a:off x="11489590" y="1883600"/>
                    <a:ext cx="588110" cy="70788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̃"/>
                              <m:ctrlPr>
                                <a:rPr lang="en-US" sz="4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0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oMath>
                      </m:oMathPara>
                    </a14:m>
                    <a:endParaRPr lang="en-CA" sz="4000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06" name="TextBox 105">
                    <a:extLst>
                      <a:ext uri="{FF2B5EF4-FFF2-40B4-BE49-F238E27FC236}">
                        <a16:creationId xmlns:a16="http://schemas.microsoft.com/office/drawing/2014/main" id="{4455C2AC-6C76-433F-BF3B-8D5E87BD4EC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489590" y="1883600"/>
                    <a:ext cx="588110" cy="707886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59057CAC-4C7A-47CD-B224-0ADDD7F2912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201400" y="580554"/>
                <a:ext cx="438150" cy="924396"/>
              </a:xfrm>
              <a:prstGeom prst="straightConnector1">
                <a:avLst/>
              </a:prstGeom>
              <a:ln w="76200">
                <a:solidFill>
                  <a:srgbClr val="FF5353"/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20ACEC2B-3FCC-41A0-82D5-54199FA7E924}"/>
                      </a:ext>
                    </a:extLst>
                  </p:cNvPr>
                  <p:cNvSpPr txBox="1"/>
                  <p:nvPr/>
                </p:nvSpPr>
                <p:spPr>
                  <a:xfrm>
                    <a:off x="11432440" y="721550"/>
                    <a:ext cx="766492" cy="70788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  <m:acc>
                            <m:accPr>
                              <m:chr m:val="̃"/>
                              <m:ctrlPr>
                                <a:rPr lang="en-US" sz="4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acc>
                        </m:oMath>
                      </m:oMathPara>
                    </a14:m>
                    <a:endParaRPr lang="en-CA" sz="4000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08" name="TextBox 107">
                    <a:extLst>
                      <a:ext uri="{FF2B5EF4-FFF2-40B4-BE49-F238E27FC236}">
                        <a16:creationId xmlns:a16="http://schemas.microsoft.com/office/drawing/2014/main" id="{E8D287AD-D4CD-4AC6-9E8D-35772C7DBA8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432440" y="721550"/>
                    <a:ext cx="766492" cy="707886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370F9C36-045D-4365-A448-977EBD7C7B6D}"/>
                    </a:ext>
                  </a:extLst>
                </p:cNvPr>
                <p:cNvSpPr txBox="1"/>
                <p:nvPr/>
              </p:nvSpPr>
              <p:spPr>
                <a:xfrm rot="2643319">
                  <a:off x="15099777" y="5744609"/>
                  <a:ext cx="2253694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  <m:acc>
                          <m:accPr>
                            <m:chr m:val="̃"/>
                            <m:ctrlPr>
                              <a:rPr lang="en-US" sz="4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acc>
                        <m:r>
                          <a:rPr lang="en-US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=−∞</m:t>
                        </m:r>
                      </m:oMath>
                    </m:oMathPara>
                  </a14:m>
                  <a:endParaRPr lang="en-CA" sz="40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370F9C36-045D-4365-A448-977EBD7C7B6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643319">
                  <a:off x="15099777" y="5744609"/>
                  <a:ext cx="2253694" cy="707886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E5A7836A-E996-455C-8714-D3A0804510EC}"/>
                    </a:ext>
                  </a:extLst>
                </p:cNvPr>
                <p:cNvSpPr txBox="1"/>
                <p:nvPr/>
              </p:nvSpPr>
              <p:spPr>
                <a:xfrm rot="18876407">
                  <a:off x="15259000" y="484596"/>
                  <a:ext cx="2253694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  <m:acc>
                          <m:accPr>
                            <m:chr m:val="̃"/>
                            <m:ctrlPr>
                              <a:rPr lang="en-US" sz="4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acc>
                        <m:r>
                          <a:rPr lang="en-US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=+∞</m:t>
                        </m:r>
                      </m:oMath>
                    </m:oMathPara>
                  </a14:m>
                  <a:endParaRPr lang="en-CA" sz="40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E5A7836A-E996-455C-8714-D3A0804510E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8876407">
                  <a:off x="15259000" y="484596"/>
                  <a:ext cx="2253694" cy="707886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840F63AE-6F60-41D8-BE9E-F0737C1C2168}"/>
              </a:ext>
            </a:extLst>
          </p:cNvPr>
          <p:cNvGrpSpPr/>
          <p:nvPr/>
        </p:nvGrpSpPr>
        <p:grpSpPr>
          <a:xfrm>
            <a:off x="7374728" y="319710"/>
            <a:ext cx="4398173" cy="6347790"/>
            <a:chOff x="7374728" y="319710"/>
            <a:chExt cx="4398173" cy="6347790"/>
          </a:xfrm>
        </p:grpSpPr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DE16076C-75A1-4EC1-ACEC-439D9EE54E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47029" y="521384"/>
              <a:ext cx="0" cy="6146116"/>
            </a:xfrm>
            <a:prstGeom prst="straightConnector1">
              <a:avLst/>
            </a:prstGeom>
            <a:ln w="76200">
              <a:solidFill>
                <a:srgbClr val="00206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91E8590E-AC34-4EFA-A043-A1654BCEC148}"/>
                    </a:ext>
                  </a:extLst>
                </p:cNvPr>
                <p:cNvSpPr txBox="1"/>
                <p:nvPr/>
              </p:nvSpPr>
              <p:spPr>
                <a:xfrm>
                  <a:off x="11184791" y="2798000"/>
                  <a:ext cx="588110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CA" sz="40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44E75B1C-1786-40D3-88D6-97108997A74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84791" y="2798000"/>
                  <a:ext cx="588110" cy="707886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4FD70036-8707-457A-BB14-92DAA4CB499F}"/>
                    </a:ext>
                  </a:extLst>
                </p:cNvPr>
                <p:cNvSpPr txBox="1"/>
                <p:nvPr/>
              </p:nvSpPr>
              <p:spPr>
                <a:xfrm>
                  <a:off x="7613810" y="319710"/>
                  <a:ext cx="750205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sz="4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oMath>
                    </m:oMathPara>
                  </a14:m>
                  <a:endParaRPr lang="en-CA" sz="4000" dirty="0">
                    <a:solidFill>
                      <a:schemeClr val="accent6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id="{882305A4-0973-4622-B73E-50700C35B5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13810" y="319710"/>
                  <a:ext cx="750205" cy="707886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49D5EE38-3ED4-47D1-B781-C17025A454A0}"/>
                </a:ext>
              </a:extLst>
            </p:cNvPr>
            <p:cNvCxnSpPr>
              <a:cxnSpLocks/>
            </p:cNvCxnSpPr>
            <p:nvPr/>
          </p:nvCxnSpPr>
          <p:spPr>
            <a:xfrm>
              <a:off x="7374728" y="3534886"/>
              <a:ext cx="4194972" cy="0"/>
            </a:xfrm>
            <a:prstGeom prst="straightConnector1">
              <a:avLst/>
            </a:prstGeom>
            <a:ln w="76200">
              <a:solidFill>
                <a:srgbClr val="00206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08B8EF8A-B095-410A-8342-07D994C944DE}"/>
              </a:ext>
            </a:extLst>
          </p:cNvPr>
          <p:cNvCxnSpPr>
            <a:cxnSpLocks/>
          </p:cNvCxnSpPr>
          <p:nvPr/>
        </p:nvCxnSpPr>
        <p:spPr>
          <a:xfrm flipV="1">
            <a:off x="8537340" y="528642"/>
            <a:ext cx="0" cy="6146116"/>
          </a:xfrm>
          <a:prstGeom prst="straightConnector1">
            <a:avLst/>
          </a:prstGeom>
          <a:ln w="76200">
            <a:solidFill>
              <a:schemeClr val="accent5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87C7BDE-7D9B-4A01-9A09-6A37197307C2}"/>
                  </a:ext>
                </a:extLst>
              </p:cNvPr>
              <p:cNvSpPr/>
              <p:nvPr/>
            </p:nvSpPr>
            <p:spPr>
              <a:xfrm>
                <a:off x="4450659" y="5459491"/>
                <a:ext cx="3454664" cy="769441"/>
              </a:xfrm>
              <a:prstGeom prst="rect">
                <a:avLst/>
              </a:prstGeom>
              <a:solidFill>
                <a:schemeClr val="bg1"/>
              </a:solidFill>
              <a:effectLst>
                <a:softEdge rad="127000"/>
              </a:effectLst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i="1">
                          <a:latin typeface="Cambria Math" panose="02040503050406030204" pitchFamily="18" charset="0"/>
                        </a:rPr>
                        <m:t>∈</m:t>
                      </m:r>
                      <m:d>
                        <m:dPr>
                          <m:ctrlPr>
                            <a:rPr lang="en-US" sz="4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4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4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4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4400" i="1">
                              <a:latin typeface="Cambria Math" panose="02040503050406030204" pitchFamily="18" charset="0"/>
                            </a:rPr>
                            <m:t>,+</m:t>
                          </m:r>
                          <m:sSub>
                            <m:sSubPr>
                              <m:ctrlPr>
                                <a:rPr lang="en-US" sz="4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4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CA" sz="44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87C7BDE-7D9B-4A01-9A09-6A37197307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0659" y="5459491"/>
                <a:ext cx="3454664" cy="769441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8" name="Group 67">
            <a:extLst>
              <a:ext uri="{FF2B5EF4-FFF2-40B4-BE49-F238E27FC236}">
                <a16:creationId xmlns:a16="http://schemas.microsoft.com/office/drawing/2014/main" id="{B99F75E6-963B-46CA-8117-6965B220C7B1}"/>
              </a:ext>
            </a:extLst>
          </p:cNvPr>
          <p:cNvGrpSpPr/>
          <p:nvPr/>
        </p:nvGrpSpPr>
        <p:grpSpPr>
          <a:xfrm>
            <a:off x="5869828" y="2121258"/>
            <a:ext cx="2623356" cy="707886"/>
            <a:chOff x="9182488" y="4206510"/>
            <a:chExt cx="2623356" cy="70788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Rectangle 71">
                  <a:extLst>
                    <a:ext uri="{FF2B5EF4-FFF2-40B4-BE49-F238E27FC236}">
                      <a16:creationId xmlns:a16="http://schemas.microsoft.com/office/drawing/2014/main" id="{FC284ADF-D03E-4FE0-8852-27D66E7196F9}"/>
                    </a:ext>
                  </a:extLst>
                </p:cNvPr>
                <p:cNvSpPr/>
                <p:nvPr/>
              </p:nvSpPr>
              <p:spPr>
                <a:xfrm>
                  <a:off x="9182488" y="4206510"/>
                  <a:ext cx="1929599" cy="707886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</a:ln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4000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sz="4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m:rPr>
                                <m:nor/>
                              </m:rPr>
                              <a:rPr lang="en-CA" sz="4000" dirty="0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</a:rPr>
                              <m:t> </m:t>
                            </m:r>
                            <m:r>
                              <a:rPr lang="en-GB" sz="4000" b="0" i="1" dirty="0" smtClean="0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GB" sz="4000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GB" sz="4000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x-IV_mathan" sz="4000" dirty="0"/>
                </a:p>
              </p:txBody>
            </p:sp>
          </mc:Choice>
          <mc:Fallback xmlns="">
            <p:sp>
              <p:nvSpPr>
                <p:cNvPr id="72" name="Rectangle 71">
                  <a:extLst>
                    <a:ext uri="{FF2B5EF4-FFF2-40B4-BE49-F238E27FC236}">
                      <a16:creationId xmlns:a16="http://schemas.microsoft.com/office/drawing/2014/main" id="{FC284ADF-D03E-4FE0-8852-27D66E7196F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82488" y="4206510"/>
                  <a:ext cx="1929599" cy="707886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BB177A0E-F613-4854-8B58-24B27E9A5BF2}"/>
                </a:ext>
              </a:extLst>
            </p:cNvPr>
            <p:cNvCxnSpPr>
              <a:cxnSpLocks/>
            </p:cNvCxnSpPr>
            <p:nvPr/>
          </p:nvCxnSpPr>
          <p:spPr>
            <a:xfrm>
              <a:off x="11112087" y="4590452"/>
              <a:ext cx="693757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420905A-EFA0-4984-BB00-C69F0DE2F0AA}"/>
              </a:ext>
            </a:extLst>
          </p:cNvPr>
          <p:cNvGrpSpPr/>
          <p:nvPr/>
        </p:nvGrpSpPr>
        <p:grpSpPr>
          <a:xfrm>
            <a:off x="5769840" y="4137454"/>
            <a:ext cx="2765617" cy="707886"/>
            <a:chOff x="5769840" y="4137454"/>
            <a:chExt cx="2765617" cy="70788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Rectangle 73">
                  <a:extLst>
                    <a:ext uri="{FF2B5EF4-FFF2-40B4-BE49-F238E27FC236}">
                      <a16:creationId xmlns:a16="http://schemas.microsoft.com/office/drawing/2014/main" id="{E029A325-493E-454E-A9BF-0632C7985B2F}"/>
                    </a:ext>
                  </a:extLst>
                </p:cNvPr>
                <p:cNvSpPr/>
                <p:nvPr/>
              </p:nvSpPr>
              <p:spPr>
                <a:xfrm>
                  <a:off x="5769840" y="4137454"/>
                  <a:ext cx="2361279" cy="707886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</a:ln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4000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sz="4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m:rPr>
                                <m:nor/>
                              </m:rPr>
                              <a:rPr lang="en-CA" sz="4000" dirty="0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</a:rPr>
                              <m:t> </m:t>
                            </m:r>
                            <m:r>
                              <a:rPr lang="en-GB" sz="4000" b="0" i="1" dirty="0" smtClean="0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=−</m:t>
                            </m:r>
                            <m:r>
                              <a:rPr lang="en-GB" sz="4000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GB" sz="4000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x-IV_mathan" sz="4000" dirty="0"/>
                </a:p>
              </p:txBody>
            </p:sp>
          </mc:Choice>
          <mc:Fallback xmlns="">
            <p:sp>
              <p:nvSpPr>
                <p:cNvPr id="74" name="Rectangle 73">
                  <a:extLst>
                    <a:ext uri="{FF2B5EF4-FFF2-40B4-BE49-F238E27FC236}">
                      <a16:creationId xmlns:a16="http://schemas.microsoft.com/office/drawing/2014/main" id="{E029A325-493E-454E-A9BF-0632C7985B2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69840" y="4137454"/>
                  <a:ext cx="2361279" cy="707886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08793D1E-8C02-47FF-AB55-86E3C4D786C0}"/>
                </a:ext>
              </a:extLst>
            </p:cNvPr>
            <p:cNvCxnSpPr>
              <a:cxnSpLocks/>
            </p:cNvCxnSpPr>
            <p:nvPr/>
          </p:nvCxnSpPr>
          <p:spPr>
            <a:xfrm>
              <a:off x="8146305" y="4521914"/>
              <a:ext cx="389152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698F6C70-61EE-4AE1-B84D-D607D7F7F81B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995000" y="1584000"/>
              <a:ext cx="4130640" cy="486468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698F6C70-61EE-4AE1-B84D-D607D7F7F81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985640" y="1574640"/>
                <a:ext cx="4149360" cy="488340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79661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641"/>
    </mc:Choice>
    <mc:Fallback xmlns="">
      <p:transition spd="slow" advTm="336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indler_einstein_cropped_Trim">
            <a:hlinkClick r:id="" action="ppaction://media"/>
            <a:extLst>
              <a:ext uri="{FF2B5EF4-FFF2-40B4-BE49-F238E27FC236}">
                <a16:creationId xmlns:a16="http://schemas.microsoft.com/office/drawing/2014/main" id="{0D347F01-53C1-4117-9860-0AA933AD62E3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 rotWithShape="1">
          <a:blip r:embed="rId5"/>
          <a:srcRect l="25500" t="13667" r="25750"/>
          <a:stretch/>
        </p:blipFill>
        <p:spPr>
          <a:xfrm>
            <a:off x="2670629" y="16804"/>
            <a:ext cx="6850742" cy="682439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2266E5DD-A872-41F5-A865-B5E1228F0341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5871240" y="2234160"/>
              <a:ext cx="511200" cy="27266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2266E5DD-A872-41F5-A865-B5E1228F034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861880" y="2224800"/>
                <a:ext cx="529920" cy="274536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745096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428"/>
    </mc:Choice>
    <mc:Fallback xmlns="">
      <p:transition spd="slow" advTm="194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718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  <p:extLst>
    <p:ext uri="{E180D4A7-C9FB-4DFB-919C-405C955672EB}">
      <p14:showEvtLst xmlns:p14="http://schemas.microsoft.com/office/powerpoint/2010/main">
        <p14:playEvt time="9529" objId="4"/>
        <p14:stopEvt time="16854" objId="4"/>
      </p14:showEvtLst>
    </p:ext>
  </p:extLs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97D035B-8985-44CB-8FDA-9BAB412D4AAE}"/>
              </a:ext>
            </a:extLst>
          </p:cNvPr>
          <p:cNvGrpSpPr/>
          <p:nvPr/>
        </p:nvGrpSpPr>
        <p:grpSpPr>
          <a:xfrm>
            <a:off x="324814" y="87084"/>
            <a:ext cx="5335350" cy="6025283"/>
            <a:chOff x="324814" y="87084"/>
            <a:chExt cx="5335350" cy="602528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B5289CC-71C8-4D87-A9B4-FB0FE19B44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4814" y="756094"/>
              <a:ext cx="5335350" cy="5356273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4C30D97-B0B3-4B8F-8036-4208F0F26865}"/>
                </a:ext>
              </a:extLst>
            </p:cNvPr>
            <p:cNvSpPr txBox="1"/>
            <p:nvPr/>
          </p:nvSpPr>
          <p:spPr>
            <a:xfrm>
              <a:off x="357440" y="87084"/>
              <a:ext cx="527009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3200" dirty="0">
                  <a:solidFill>
                    <a:srgbClr val="0070C0"/>
                  </a:solidFill>
                </a:rPr>
                <a:t>Inertial Observer’s perspective</a:t>
              </a:r>
              <a:endParaRPr lang="en-CA" sz="3200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DF10D51C-8F98-464B-8EAB-332639A50C4B}"/>
              </a:ext>
            </a:extLst>
          </p:cNvPr>
          <p:cNvGrpSpPr/>
          <p:nvPr/>
        </p:nvGrpSpPr>
        <p:grpSpPr>
          <a:xfrm>
            <a:off x="6142829" y="87083"/>
            <a:ext cx="6092437" cy="6025284"/>
            <a:chOff x="6142829" y="87083"/>
            <a:chExt cx="6092437" cy="602528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5BD5E51-1484-4C3A-917E-B5576C0C51A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10912" y="745633"/>
              <a:ext cx="5356273" cy="5366734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D889F61-0088-4B52-B27A-CA108C91A12E}"/>
                </a:ext>
              </a:extLst>
            </p:cNvPr>
            <p:cNvSpPr txBox="1"/>
            <p:nvPr/>
          </p:nvSpPr>
          <p:spPr>
            <a:xfrm>
              <a:off x="6142829" y="87083"/>
              <a:ext cx="609243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3200" dirty="0">
                  <a:solidFill>
                    <a:schemeClr val="accent6">
                      <a:lumMod val="50000"/>
                    </a:schemeClr>
                  </a:solidFill>
                </a:rPr>
                <a:t>Non-Inertial Observer’s perspective</a:t>
              </a:r>
              <a:endParaRPr lang="en-CA" sz="3200" dirty="0">
                <a:solidFill>
                  <a:schemeClr val="accent6">
                    <a:lumMod val="50000"/>
                  </a:schemeClr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E2EDA89-C798-4A8C-97C5-E9E7199337E8}"/>
                  </a:ext>
                </a:extLst>
              </p:cNvPr>
              <p:cNvSpPr txBox="1"/>
              <p:nvPr/>
            </p:nvSpPr>
            <p:spPr>
              <a:xfrm>
                <a:off x="5917056" y="4316781"/>
                <a:ext cx="3069238" cy="852028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3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sz="32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32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2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sz="32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func>
                      <m:func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200">
                            <a:latin typeface="Cambria Math" panose="02040503050406030204" pitchFamily="18" charset="0"/>
                          </a:rPr>
                          <m:t>sech</m:t>
                        </m:r>
                      </m:fName>
                      <m:e>
                        <m:d>
                          <m:d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GB" sz="32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32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acc>
                                  <m:accPr>
                                    <m:chr m:val="̃"/>
                                    <m:ctrlPr>
                                      <a:rPr lang="en-US" sz="32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32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acc>
                              </m:num>
                              <m:den>
                                <m:r>
                                  <a:rPr lang="en-GB" sz="3200" i="1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den>
                            </m:f>
                          </m:e>
                        </m:d>
                      </m:e>
                    </m:func>
                  </m:oMath>
                </a14:m>
                <a:r>
                  <a:rPr lang="en-CA" sz="3200" dirty="0"/>
                  <a:t> 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E2EDA89-C798-4A8C-97C5-E9E7199337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7056" y="4316781"/>
                <a:ext cx="3069238" cy="85202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AA544D1-285D-40F7-9460-36EEA3B740D5}"/>
                  </a:ext>
                </a:extLst>
              </p:cNvPr>
              <p:cNvSpPr txBox="1"/>
              <p:nvPr/>
            </p:nvSpPr>
            <p:spPr>
              <a:xfrm>
                <a:off x="1666819" y="4046211"/>
                <a:ext cx="1761380" cy="707886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000" b="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sz="4000" b="0" i="0" dirty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4000" b="0" i="1" dirty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000" b="0" i="1" dirty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4000" b="0" i="1" dirty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CA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AA544D1-285D-40F7-9460-36EEA3B740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6819" y="4046211"/>
                <a:ext cx="1761380" cy="70788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7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6D721FFA-4907-4C4A-8833-09EB5FDBBA32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042360" y="3454920"/>
              <a:ext cx="6305040" cy="6850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6D721FFA-4907-4C4A-8833-09EB5FDBBA3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033000" y="3445560"/>
                <a:ext cx="6323760" cy="70380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495348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477"/>
    </mc:Choice>
    <mc:Fallback xmlns="">
      <p:transition spd="slow" advTm="244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C340D93-34B3-4FB4-9FB4-4C282500932F}"/>
                  </a:ext>
                </a:extLst>
              </p:cNvPr>
              <p:cNvSpPr txBox="1"/>
              <p:nvPr/>
            </p:nvSpPr>
            <p:spPr>
              <a:xfrm>
                <a:off x="181103" y="3895004"/>
                <a:ext cx="4278479" cy="113685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4400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4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4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sz="44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4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sz="4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func>
                      <m:funcPr>
                        <m:ctrlPr>
                          <a:rPr lang="en-US" sz="4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4400">
                            <a:latin typeface="Cambria Math" panose="02040503050406030204" pitchFamily="18" charset="0"/>
                          </a:rPr>
                          <m:t>sech</m:t>
                        </m:r>
                      </m:fName>
                      <m:e>
                        <m:d>
                          <m:dPr>
                            <m:ctrlPr>
                              <a:rPr lang="en-US" sz="4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GB" sz="4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44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acc>
                                  <m:accPr>
                                    <m:chr m:val="̃"/>
                                    <m:ctrlPr>
                                      <a:rPr lang="en-US" sz="4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4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acc>
                              </m:num>
                              <m:den>
                                <m:r>
                                  <a:rPr lang="en-GB" sz="4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den>
                            </m:f>
                          </m:e>
                        </m:d>
                      </m:e>
                    </m:func>
                  </m:oMath>
                </a14:m>
                <a:endParaRPr lang="en-CA" sz="4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C340D93-34B3-4FB4-9FB4-4C28250093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103" y="3895004"/>
                <a:ext cx="4278479" cy="113685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CCF6BE0-87BB-4A9A-909C-8DBB78A1EC14}"/>
                  </a:ext>
                </a:extLst>
              </p:cNvPr>
              <p:cNvSpPr txBox="1"/>
              <p:nvPr/>
            </p:nvSpPr>
            <p:spPr>
              <a:xfrm>
                <a:off x="181103" y="2413337"/>
                <a:ext cx="2552943" cy="1015663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6000" b="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sz="6000" b="0" i="0" dirty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6000" b="0" i="1" dirty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6000" b="0" i="1" dirty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6000" b="0" i="1" dirty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CA" sz="6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CCF6BE0-87BB-4A9A-909C-8DBB78A1EC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103" y="2413337"/>
                <a:ext cx="2552943" cy="101566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51B9BF0C-6214-434A-A7B1-B73B153351AB}"/>
              </a:ext>
            </a:extLst>
          </p:cNvPr>
          <p:cNvSpPr txBox="1"/>
          <p:nvPr/>
        </p:nvSpPr>
        <p:spPr>
          <a:xfrm>
            <a:off x="154652" y="246741"/>
            <a:ext cx="451950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800" dirty="0"/>
              <a:t>“Vertical” Inertial</a:t>
            </a:r>
            <a:br>
              <a:rPr lang="en-GB" sz="4800" dirty="0"/>
            </a:br>
            <a:r>
              <a:rPr lang="en-GB" sz="4800" dirty="0"/>
              <a:t>Worldline</a:t>
            </a:r>
            <a:endParaRPr lang="en-CA" sz="4800" dirty="0"/>
          </a:p>
        </p:txBody>
      </p:sp>
      <p:pic>
        <p:nvPicPr>
          <p:cNvPr id="9" name="vertical_lines_cropped_Trim">
            <a:hlinkClick r:id="" action="ppaction://media"/>
            <a:extLst>
              <a:ext uri="{FF2B5EF4-FFF2-40B4-BE49-F238E27FC236}">
                <a16:creationId xmlns:a16="http://schemas.microsoft.com/office/drawing/2014/main" id="{6C561602-07F4-4A86-BC0D-488A1BA2E22C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 rotWithShape="1">
          <a:blip r:embed="rId7"/>
          <a:srcRect l="25746" t="13333" r="26041"/>
          <a:stretch/>
        </p:blipFill>
        <p:spPr>
          <a:xfrm>
            <a:off x="5021944" y="4036"/>
            <a:ext cx="6821712" cy="689750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96803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065"/>
    </mc:Choice>
    <mc:Fallback xmlns="">
      <p:transition spd="slow" advTm="220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733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  <p:extLst>
    <p:ext uri="{E180D4A7-C9FB-4DFB-919C-405C955672EB}">
      <p14:showEvtLst xmlns:p14="http://schemas.microsoft.com/office/powerpoint/2010/main">
        <p14:playEvt time="4110" objId="9"/>
        <p14:stopEvt time="21000" objId="9"/>
      </p14:showEvtLst>
    </p:ext>
  </p:extLs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nertial_lines_various_slopes">
            <a:hlinkClick r:id="" action="ppaction://media"/>
            <a:extLst>
              <a:ext uri="{FF2B5EF4-FFF2-40B4-BE49-F238E27FC236}">
                <a16:creationId xmlns:a16="http://schemas.microsoft.com/office/drawing/2014/main" id="{2198D5A5-FC1C-4F81-8D34-D446D3903E3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>
                  <p14:trim st="9997"/>
                </p14:media>
              </p:ext>
            </p:extLst>
          </p:nvPr>
        </p:nvPicPr>
        <p:blipFill rotWithShape="1">
          <a:blip r:embed="rId5"/>
          <a:srcRect t="10354" r="61745" b="18854"/>
          <a:stretch>
            <a:fillRect/>
          </a:stretch>
        </p:blipFill>
        <p:spPr>
          <a:xfrm>
            <a:off x="5413375" y="0"/>
            <a:ext cx="6778625" cy="678323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ADDBBCB-880D-4C87-9BD7-096ED1746B9D}"/>
              </a:ext>
            </a:extLst>
          </p:cNvPr>
          <p:cNvSpPr txBox="1"/>
          <p:nvPr/>
        </p:nvSpPr>
        <p:spPr>
          <a:xfrm>
            <a:off x="154652" y="246741"/>
            <a:ext cx="407053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800" dirty="0"/>
              <a:t>General Inertial</a:t>
            </a:r>
            <a:br>
              <a:rPr lang="en-GB" sz="4800" dirty="0"/>
            </a:br>
            <a:r>
              <a:rPr lang="en-GB" sz="4800" dirty="0"/>
              <a:t>Worldline</a:t>
            </a:r>
            <a:endParaRPr lang="en-CA" sz="4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E87ABE9-5C9A-465F-90E1-BF7B7C7BD72A}"/>
                  </a:ext>
                </a:extLst>
              </p:cNvPr>
              <p:cNvSpPr txBox="1"/>
              <p:nvPr/>
            </p:nvSpPr>
            <p:spPr>
              <a:xfrm>
                <a:off x="142906" y="3875954"/>
                <a:ext cx="5229194" cy="852028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3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sz="32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32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2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sz="32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func>
                      <m:func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200">
                            <a:latin typeface="Cambria Math" panose="02040503050406030204" pitchFamily="18" charset="0"/>
                          </a:rPr>
                          <m:t>cosh</m:t>
                        </m:r>
                      </m:fName>
                      <m:e>
                        <m:d>
                          <m:d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32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</m:d>
                      </m:e>
                    </m:func>
                    <m:func>
                      <m:func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3200">
                            <a:latin typeface="Cambria Math" panose="02040503050406030204" pitchFamily="18" charset="0"/>
                          </a:rPr>
                          <m:t>sech</m:t>
                        </m:r>
                      </m:fName>
                      <m:e>
                        <m:d>
                          <m:d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GB" sz="32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32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acc>
                                  <m:accPr>
                                    <m:chr m:val="̃"/>
                                    <m:ctrlPr>
                                      <a:rPr lang="en-US" sz="32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32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acc>
                              </m:num>
                              <m:den>
                                <m:r>
                                  <a:rPr lang="en-GB" sz="3200" i="1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den>
                            </m:f>
                            <m:r>
                              <a:rPr lang="en-GB" sz="32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GB" sz="32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</m:d>
                      </m:e>
                    </m:func>
                  </m:oMath>
                </a14:m>
                <a:r>
                  <a:rPr lang="en-CA" sz="32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E87ABE9-5C9A-465F-90E1-BF7B7C7BD7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906" y="3875954"/>
                <a:ext cx="5229194" cy="85202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999AC3E-21BF-4DFC-89E9-7878DDF07CAC}"/>
                  </a:ext>
                </a:extLst>
              </p:cNvPr>
              <p:cNvSpPr txBox="1"/>
              <p:nvPr/>
            </p:nvSpPr>
            <p:spPr>
              <a:xfrm>
                <a:off x="181103" y="2413337"/>
                <a:ext cx="4612929" cy="1015663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0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6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60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GB" sz="6000" i="1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GB" sz="60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sz="60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60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60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60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CA" sz="6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999AC3E-21BF-4DFC-89E9-7878DDF07C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103" y="2413337"/>
                <a:ext cx="4612929" cy="101566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A921229-461C-449D-B5C7-9FC61B05B8FC}"/>
                  </a:ext>
                </a:extLst>
              </p:cNvPr>
              <p:cNvSpPr txBox="1"/>
              <p:nvPr/>
            </p:nvSpPr>
            <p:spPr>
              <a:xfrm>
                <a:off x="76200" y="6073914"/>
                <a:ext cx="3076575" cy="707886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00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GB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≡</m:t>
                      </m:r>
                      <m:func>
                        <m:funcPr>
                          <m:ctrlPr>
                            <a:rPr lang="en-GB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4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tanh</m:t>
                          </m:r>
                        </m:fName>
                        <m:e>
                          <m:d>
                            <m:dPr>
                              <m:ctrlPr>
                                <a:rPr lang="en-GB" sz="4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4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CA" sz="40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A921229-461C-449D-B5C7-9FC61B05B8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" y="6073914"/>
                <a:ext cx="3076575" cy="70788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9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978C8EC6-594B-42FA-B32D-6D122E9C1AA0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451880" y="3291480"/>
              <a:ext cx="3592800" cy="137700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978C8EC6-594B-42FA-B32D-6D122E9C1AA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442520" y="3282120"/>
                <a:ext cx="3611520" cy="139572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928545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124"/>
    </mc:Choice>
    <mc:Fallback xmlns="">
      <p:transition spd="slow" advTm="281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733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26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2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8" fill="hold">
                      <p:stCondLst>
                        <p:cond delay="0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  <p:extLst>
    <p:ext uri="{E180D4A7-C9FB-4DFB-919C-405C955672EB}">
      <p14:showEvtLst xmlns:p14="http://schemas.microsoft.com/office/powerpoint/2010/main">
        <p14:playEvt time="12939" objId="6"/>
        <p14:stopEvt time="20433" objId="6"/>
      </p14:showEvtLst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A84FC80-CBED-4089-9C37-7B7A9E812AB1}"/>
                  </a:ext>
                </a:extLst>
              </p:cNvPr>
              <p:cNvSpPr txBox="1"/>
              <p:nvPr/>
            </p:nvSpPr>
            <p:spPr>
              <a:xfrm>
                <a:off x="201474" y="1496203"/>
                <a:ext cx="11031406" cy="18606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5400" u="sng" dirty="0"/>
                  <a:t>Proper acceleration </a:t>
                </a:r>
                <a14:m>
                  <m:oMath xmlns:m="http://schemas.openxmlformats.org/officeDocument/2006/math">
                    <m:r>
                      <a:rPr lang="en-GB" sz="5400" b="0" i="1" u="sng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CA" sz="5400" dirty="0"/>
                  <a:t> =</a:t>
                </a:r>
              </a:p>
              <a:p>
                <a:r>
                  <a:rPr lang="en-CA" sz="5400" dirty="0"/>
                  <a:t>  “length” of 4-acceleration vector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GB" sz="5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5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acc>
                  </m:oMath>
                </a14:m>
                <a:endParaRPr lang="en-CA" sz="5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A84FC80-CBED-4089-9C37-7B7A9E812A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474" y="1496203"/>
                <a:ext cx="11031406" cy="1860638"/>
              </a:xfrm>
              <a:prstGeom prst="rect">
                <a:avLst/>
              </a:prstGeom>
              <a:blipFill>
                <a:blip r:embed="rId2"/>
                <a:stretch>
                  <a:fillRect l="-2928" t="-8824" b="-1895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A13356A6-5889-4F60-9BAA-6F1B9A2F91E1}"/>
              </a:ext>
            </a:extLst>
          </p:cNvPr>
          <p:cNvSpPr txBox="1"/>
          <p:nvPr/>
        </p:nvSpPr>
        <p:spPr>
          <a:xfrm>
            <a:off x="201474" y="148888"/>
            <a:ext cx="73711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/>
              <a:t>From Relativity 105a…</a:t>
            </a:r>
            <a:endParaRPr lang="en-CA" sz="4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5D93787-40C5-4B42-BD4E-8986F750F5E9}"/>
                  </a:ext>
                </a:extLst>
              </p:cNvPr>
              <p:cNvSpPr txBox="1"/>
              <p:nvPr/>
            </p:nvSpPr>
            <p:spPr>
              <a:xfrm>
                <a:off x="959120" y="3735878"/>
                <a:ext cx="3717383" cy="20801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GB" sz="80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8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acc>
                    <m:r>
                      <a:rPr lang="en-GB" sz="8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8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8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8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GB" sz="8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acc>
                          <m:accPr>
                            <m:chr m:val="⃗"/>
                            <m:ctrlPr>
                              <a:rPr lang="en-GB" sz="80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80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</m:acc>
                      </m:num>
                      <m:den>
                        <m:r>
                          <a:rPr lang="en-GB" sz="8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GB" sz="8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80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  <m:sup>
                            <m:r>
                              <a:rPr lang="en-GB" sz="8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CA" sz="8000" dirty="0"/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5D93787-40C5-4B42-BD4E-8986F750F5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120" y="3735878"/>
                <a:ext cx="3717383" cy="208012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Group 16">
            <a:extLst>
              <a:ext uri="{FF2B5EF4-FFF2-40B4-BE49-F238E27FC236}">
                <a16:creationId xmlns:a16="http://schemas.microsoft.com/office/drawing/2014/main" id="{7DB70A45-333C-4909-AF58-E15D490DC7E2}"/>
              </a:ext>
            </a:extLst>
          </p:cNvPr>
          <p:cNvGrpSpPr/>
          <p:nvPr/>
        </p:nvGrpSpPr>
        <p:grpSpPr>
          <a:xfrm>
            <a:off x="4023362" y="5466301"/>
            <a:ext cx="5434147" cy="1015663"/>
            <a:chOff x="4023362" y="5466301"/>
            <a:chExt cx="5434147" cy="101566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8604B98-A86C-4105-8B4B-EAD7C2163A53}"/>
                </a:ext>
              </a:extLst>
            </p:cNvPr>
            <p:cNvSpPr txBox="1"/>
            <p:nvPr/>
          </p:nvSpPr>
          <p:spPr>
            <a:xfrm>
              <a:off x="5465216" y="5466301"/>
              <a:ext cx="399229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6000" dirty="0"/>
                <a:t>proper time</a:t>
              </a:r>
              <a:endParaRPr lang="en-CA" sz="6000" dirty="0"/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45EBB60E-FC56-48F3-A9E1-C36E28C8CBE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023362" y="5737622"/>
              <a:ext cx="1441854" cy="297418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786B32E-13E7-4748-A56E-8D4D14F7FFE3}"/>
              </a:ext>
            </a:extLst>
          </p:cNvPr>
          <p:cNvGrpSpPr/>
          <p:nvPr/>
        </p:nvGrpSpPr>
        <p:grpSpPr>
          <a:xfrm>
            <a:off x="4352110" y="3596036"/>
            <a:ext cx="4797833" cy="1015663"/>
            <a:chOff x="4352110" y="3596036"/>
            <a:chExt cx="4797833" cy="1015663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27B7EB6-D643-4DAF-9F37-404D61168A28}"/>
                </a:ext>
              </a:extLst>
            </p:cNvPr>
            <p:cNvSpPr txBox="1"/>
            <p:nvPr/>
          </p:nvSpPr>
          <p:spPr>
            <a:xfrm>
              <a:off x="5432560" y="3596036"/>
              <a:ext cx="371738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6000" dirty="0"/>
                <a:t>4-position</a:t>
              </a:r>
              <a:endParaRPr lang="en-CA" sz="6000" dirty="0"/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0429A8AE-B6DA-4475-B3A1-BC0685E8EFC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52110" y="4202609"/>
              <a:ext cx="941113" cy="294524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39432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E87B706F-F37F-4683-9AAC-8E2675E0F8CC}"/>
                  </a:ext>
                </a:extLst>
              </p:cNvPr>
              <p:cNvSpPr/>
              <p:nvPr/>
            </p:nvSpPr>
            <p:spPr>
              <a:xfrm>
                <a:off x="8802168" y="879336"/>
                <a:ext cx="3294582" cy="1801904"/>
              </a:xfrm>
              <a:prstGeom prst="rect">
                <a:avLst/>
              </a:prstGeom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600" i="1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36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x-IV_mathan" sz="360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̃"/>
                        <m:ctrlPr>
                          <a:rPr lang="en-US" sz="3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func>
                      <m:func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600">
                            <a:latin typeface="Cambria Math" panose="02040503050406030204" pitchFamily="18" charset="0"/>
                          </a:rPr>
                          <m:t>sinh</m:t>
                        </m:r>
                      </m:fName>
                      <m:e>
                        <m:d>
                          <m:d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GB" sz="36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acc>
                                  <m:accPr>
                                    <m:chr m:val="̃"/>
                                    <m:ctrlPr>
                                      <a:rPr lang="en-US" sz="36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36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acc>
                              </m:num>
                              <m:den>
                                <m:r>
                                  <a:rPr lang="en-GB" sz="3600" i="1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den>
                            </m:f>
                          </m:e>
                        </m:d>
                      </m:e>
                    </m:func>
                  </m:oMath>
                </a14:m>
                <a:r>
                  <a:rPr lang="x-IV_mathan" sz="3600" dirty="0"/>
                  <a:t>  </a:t>
                </a:r>
              </a:p>
              <a:p>
                <a:r>
                  <a:rPr lang="en-US" sz="3600" dirty="0">
                    <a:solidFill>
                      <a:srgbClr val="0070C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36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x-IV_mathan" sz="360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̃"/>
                        <m:ctrlPr>
                          <a:rPr lang="en-US" sz="3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func>
                      <m:func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600">
                            <a:latin typeface="Cambria Math" panose="02040503050406030204" pitchFamily="18" charset="0"/>
                          </a:rPr>
                          <m:t>cosh</m:t>
                        </m:r>
                      </m:fName>
                      <m:e>
                        <m:d>
                          <m:d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GB" sz="36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acc>
                                  <m:accPr>
                                    <m:chr m:val="̃"/>
                                    <m:ctrlPr>
                                      <a:rPr lang="en-US" sz="36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36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acc>
                              </m:num>
                              <m:den>
                                <m:r>
                                  <a:rPr lang="en-GB" sz="3600" i="1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den>
                            </m:f>
                          </m:e>
                        </m:d>
                      </m:e>
                    </m:func>
                  </m:oMath>
                </a14:m>
                <a:endParaRPr lang="x-IV_mathan" sz="3600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E87B706F-F37F-4683-9AAC-8E2675E0F8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2168" y="879336"/>
                <a:ext cx="3294582" cy="180190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0A56221E-4194-4F8C-AA60-1C2C8F9AE771}"/>
                  </a:ext>
                </a:extLst>
              </p:cNvPr>
              <p:cNvSpPr/>
              <p:nvPr/>
            </p:nvSpPr>
            <p:spPr>
              <a:xfrm>
                <a:off x="66675" y="1281031"/>
                <a:ext cx="12096750" cy="55960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600" i="1">
                        <a:latin typeface="Cambria Math" panose="02040503050406030204" pitchFamily="18" charset="0"/>
                      </a:rPr>
                      <m:t>⇒</m:t>
                    </m:r>
                    <m:acc>
                      <m:accPr>
                        <m:chr m:val="̃"/>
                        <m:ctrlPr>
                          <a:rPr lang="en-US" sz="3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func>
                      <m:func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600">
                            <a:latin typeface="Cambria Math" panose="02040503050406030204" pitchFamily="18" charset="0"/>
                          </a:rPr>
                          <m:t>cosh</m:t>
                        </m:r>
                      </m:fName>
                      <m:e>
                        <m:d>
                          <m:d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GB" sz="36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acc>
                                  <m:accPr>
                                    <m:chr m:val="̃"/>
                                    <m:ctrlPr>
                                      <a:rPr lang="en-US" sz="36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36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acc>
                              </m:num>
                              <m:den>
                                <m:r>
                                  <a:rPr lang="en-GB" sz="3600" i="1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den>
                            </m:f>
                          </m:e>
                        </m:d>
                      </m:e>
                    </m:func>
                    <m:r>
                      <a:rPr lang="x-IV_mathan" sz="360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36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𝛽</m:t>
                    </m:r>
                    <m:acc>
                      <m:accPr>
                        <m:chr m:val="̃"/>
                        <m:ctrlPr>
                          <a:rPr lang="en-US" sz="3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func>
                      <m:func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600">
                            <a:latin typeface="Cambria Math" panose="02040503050406030204" pitchFamily="18" charset="0"/>
                          </a:rPr>
                          <m:t>sinh</m:t>
                        </m:r>
                      </m:fName>
                      <m:e>
                        <m:d>
                          <m:d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GB" sz="36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acc>
                                  <m:accPr>
                                    <m:chr m:val="̃"/>
                                    <m:ctrlPr>
                                      <a:rPr lang="en-US" sz="36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36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acc>
                              </m:num>
                              <m:den>
                                <m:r>
                                  <a:rPr lang="en-GB" sz="3600" i="1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den>
                            </m:f>
                          </m:e>
                        </m:d>
                      </m:e>
                    </m:func>
                    <m:r>
                      <a:rPr lang="en-GB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GB" sz="36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6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sz="36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3600" b="0" dirty="0">
                    <a:solidFill>
                      <a:schemeClr val="tx1"/>
                    </a:solidFill>
                  </a:rPr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⇒</m:t>
                    </m:r>
                    <m:acc>
                      <m:accPr>
                        <m:chr m:val="̃"/>
                        <m:ctrlPr>
                          <a:rPr lang="en-US" sz="3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GB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3600">
                                <a:latin typeface="Cambria Math" panose="02040503050406030204" pitchFamily="18" charset="0"/>
                              </a:rPr>
                              <m:t>cosh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3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GB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  <m:acc>
                                      <m:accPr>
                                        <m:chr m:val="̃"/>
                                        <m:ctrlPr>
                                          <a:rPr lang="en-US" sz="36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36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</m:acc>
                                  </m:num>
                                  <m:den>
                                    <m:r>
                                      <a:rPr lang="en-GB" sz="3600" i="1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den>
                                </m:f>
                              </m:e>
                            </m:d>
                          </m:e>
                        </m:func>
                        <m:r>
                          <a:rPr lang="en-GB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GB" sz="36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  <m:func>
                          <m:func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3600">
                                <a:latin typeface="Cambria Math" panose="02040503050406030204" pitchFamily="18" charset="0"/>
                              </a:rPr>
                              <m:t>sinh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3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GB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  <m:acc>
                                      <m:accPr>
                                        <m:chr m:val="̃"/>
                                        <m:ctrlPr>
                                          <a:rPr lang="en-US" sz="36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36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</m:acc>
                                  </m:num>
                                  <m:den>
                                    <m:r>
                                      <a:rPr lang="en-GB" sz="3600" i="1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den>
                                </m:f>
                              </m:e>
                            </m:d>
                          </m:e>
                        </m:func>
                      </m:e>
                    </m:d>
                    <m:r>
                      <a:rPr lang="en-US" sz="36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36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6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sz="36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x-IV_mathan" sz="3600" dirty="0"/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US" sz="3600" i="1">
                        <a:latin typeface="Cambria Math" panose="02040503050406030204" pitchFamily="18" charset="0"/>
                      </a:rPr>
                      <m:t>⇒</m:t>
                    </m:r>
                    <m:acc>
                      <m:accPr>
                        <m:chr m:val="̃"/>
                        <m:ctrlPr>
                          <a:rPr lang="en-US" sz="3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f>
                      <m:fPr>
                        <m:ctrlPr>
                          <a:rPr lang="en-GB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func>
                          <m:func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3600">
                                <a:latin typeface="Cambria Math" panose="02040503050406030204" pitchFamily="18" charset="0"/>
                              </a:rPr>
                              <m:t>cosh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3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sz="36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</m:d>
                          </m:e>
                        </m:func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GB" sz="3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3600">
                                <a:latin typeface="Cambria Math" panose="02040503050406030204" pitchFamily="18" charset="0"/>
                              </a:rPr>
                              <m:t>cosh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3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sz="36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</m:d>
                          </m:e>
                        </m:func>
                        <m:func>
                          <m:func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3600">
                                <a:latin typeface="Cambria Math" panose="02040503050406030204" pitchFamily="18" charset="0"/>
                              </a:rPr>
                              <m:t>cosh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3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GB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  <m:acc>
                                      <m:accPr>
                                        <m:chr m:val="̃"/>
                                        <m:ctrlPr>
                                          <a:rPr lang="en-US" sz="36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36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</m:acc>
                                  </m:num>
                                  <m:den>
                                    <m:r>
                                      <a:rPr lang="en-GB" sz="3600" i="1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den>
                                </m:f>
                              </m:e>
                            </m:d>
                          </m:e>
                        </m:func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GB" sz="36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  <m:func>
                          <m:func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3600">
                                <a:latin typeface="Cambria Math" panose="02040503050406030204" pitchFamily="18" charset="0"/>
                              </a:rPr>
                              <m:t>cosh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3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sz="36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</m:d>
                          </m:e>
                        </m:func>
                        <m:func>
                          <m:func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3600">
                                <a:latin typeface="Cambria Math" panose="02040503050406030204" pitchFamily="18" charset="0"/>
                              </a:rPr>
                              <m:t>sinh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3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GB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  <m:acc>
                                      <m:accPr>
                                        <m:chr m:val="̃"/>
                                        <m:ctrlPr>
                                          <a:rPr lang="en-US" sz="36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36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</m:acc>
                                  </m:num>
                                  <m:den>
                                    <m:r>
                                      <a:rPr lang="en-GB" sz="3600" i="1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den>
                                </m:f>
                              </m:e>
                            </m:d>
                          </m:e>
                        </m:func>
                      </m:e>
                    </m:d>
                    <m:r>
                      <a:rPr lang="en-US" sz="36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36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6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sz="36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x-IV_mathan" sz="3600" dirty="0"/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US" sz="3600" i="1">
                        <a:latin typeface="Cambria Math" panose="02040503050406030204" pitchFamily="18" charset="0"/>
                      </a:rPr>
                      <m:t>⇒</m:t>
                    </m:r>
                    <m:acc>
                      <m:accPr>
                        <m:chr m:val="̃"/>
                        <m:ctrlPr>
                          <a:rPr lang="en-US" sz="3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f>
                      <m:fPr>
                        <m:ctrlPr>
                          <a:rPr lang="en-GB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func>
                          <m:func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3600">
                                <a:latin typeface="Cambria Math" panose="02040503050406030204" pitchFamily="18" charset="0"/>
                              </a:rPr>
                              <m:t>cosh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3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sz="36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</m:d>
                          </m:e>
                        </m:func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GB" sz="3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3600">
                                <a:latin typeface="Cambria Math" panose="02040503050406030204" pitchFamily="18" charset="0"/>
                              </a:rPr>
                              <m:t>cosh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3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sz="36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</m:d>
                          </m:e>
                        </m:func>
                        <m:func>
                          <m:func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3600">
                                <a:latin typeface="Cambria Math" panose="02040503050406030204" pitchFamily="18" charset="0"/>
                              </a:rPr>
                              <m:t>cosh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3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GB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  <m:acc>
                                      <m:accPr>
                                        <m:chr m:val="̃"/>
                                        <m:ctrlPr>
                                          <a:rPr lang="en-US" sz="36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36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</m:acc>
                                  </m:num>
                                  <m:den>
                                    <m:r>
                                      <a:rPr lang="en-GB" sz="3600" i="1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den>
                                </m:f>
                              </m:e>
                            </m:d>
                          </m:e>
                        </m:func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−</m:t>
                        </m:r>
                        <m:func>
                          <m:func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GB" sz="3600" b="0" i="0" smtClean="0">
                                <a:latin typeface="Cambria Math" panose="02040503050406030204" pitchFamily="18" charset="0"/>
                              </a:rPr>
                              <m:t>sinh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3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sz="36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</m:d>
                          </m:e>
                        </m:func>
                        <m:func>
                          <m:func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3600">
                                <a:latin typeface="Cambria Math" panose="02040503050406030204" pitchFamily="18" charset="0"/>
                              </a:rPr>
                              <m:t>sinh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3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GB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  <m:acc>
                                      <m:accPr>
                                        <m:chr m:val="̃"/>
                                        <m:ctrlPr>
                                          <a:rPr lang="en-US" sz="36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36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</m:acc>
                                  </m:num>
                                  <m:den>
                                    <m:r>
                                      <a:rPr lang="en-GB" sz="3600" i="1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den>
                                </m:f>
                              </m:e>
                            </m:d>
                          </m:e>
                        </m:func>
                      </m:e>
                    </m:d>
                    <m:r>
                      <a:rPr lang="en-US" sz="36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36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6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sz="36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x-IV_mathan" sz="3600" dirty="0"/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US" sz="3600" i="1">
                        <a:latin typeface="Cambria Math" panose="02040503050406030204" pitchFamily="18" charset="0"/>
                      </a:rPr>
                      <m:t>⇒</m:t>
                    </m:r>
                    <m:acc>
                      <m:accPr>
                        <m:chr m:val="̃"/>
                        <m:ctrlPr>
                          <a:rPr lang="en-US" sz="3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f>
                      <m:fPr>
                        <m:ctrlPr>
                          <a:rPr lang="en-GB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func>
                          <m:func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3600">
                                <a:latin typeface="Cambria Math" panose="02040503050406030204" pitchFamily="18" charset="0"/>
                              </a:rPr>
                              <m:t>cosh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3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sz="36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</m:d>
                          </m:e>
                        </m:func>
                      </m:den>
                    </m:f>
                    <m:func>
                      <m:func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600">
                            <a:latin typeface="Cambria Math" panose="02040503050406030204" pitchFamily="18" charset="0"/>
                          </a:rPr>
                          <m:t>cosh</m:t>
                        </m:r>
                      </m:fName>
                      <m:e>
                        <m:d>
                          <m:d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GB" sz="36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acc>
                                  <m:accPr>
                                    <m:chr m:val="̃"/>
                                    <m:ctrlPr>
                                      <a:rPr lang="en-US" sz="36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36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acc>
                              </m:num>
                              <m:den>
                                <m:r>
                                  <a:rPr lang="en-GB" sz="3600" i="1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den>
                            </m:f>
                            <m:r>
                              <a:rPr lang="en-GB" sz="36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GB" sz="36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</m:d>
                      </m:e>
                    </m:func>
                    <m:r>
                      <a:rPr lang="en-US" sz="36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36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6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sz="36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x-IV_mathan" sz="3600" dirty="0"/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US" sz="3600" i="1">
                        <a:latin typeface="Cambria Math" panose="02040503050406030204" pitchFamily="18" charset="0"/>
                      </a:rPr>
                      <m:t>⇒</m:t>
                    </m:r>
                    <m:acc>
                      <m:accPr>
                        <m:chr m:val="̃"/>
                        <m:ctrlPr>
                          <a:rPr lang="en-US" sz="3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sz="36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36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6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sz="36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func>
                      <m:func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600">
                            <a:latin typeface="Cambria Math" panose="02040503050406030204" pitchFamily="18" charset="0"/>
                          </a:rPr>
                          <m:t>cosh</m:t>
                        </m:r>
                      </m:fName>
                      <m:e>
                        <m:d>
                          <m:d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36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</m:d>
                      </m:e>
                    </m:func>
                  </m:oMath>
                </a14:m>
                <a:r>
                  <a:rPr lang="x-IV_mathan" sz="36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func>
                          <m:func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3600">
                                <a:latin typeface="Cambria Math" panose="02040503050406030204" pitchFamily="18" charset="0"/>
                              </a:rPr>
                              <m:t>cosh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3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GB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  <m:acc>
                                      <m:accPr>
                                        <m:chr m:val="̃"/>
                                        <m:ctrlPr>
                                          <a:rPr lang="en-US" sz="36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36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</m:acc>
                                  </m:num>
                                  <m:den>
                                    <m:r>
                                      <a:rPr lang="en-GB" sz="3600" i="1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den>
                                </m:f>
                                <m:r>
                                  <a:rPr lang="en-GB" sz="36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36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</m:d>
                          </m:e>
                        </m:func>
                      </m:den>
                    </m:f>
                  </m:oMath>
                </a14:m>
                <a:r>
                  <a:rPr lang="en-US" sz="3600" dirty="0"/>
                  <a:t> </a:t>
                </a:r>
                <a14:m>
                  <m:oMath xmlns:m="http://schemas.openxmlformats.org/officeDocument/2006/math">
                    <m:r>
                      <a:rPr lang="en-US" sz="36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36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6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sz="36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func>
                      <m:func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600">
                            <a:latin typeface="Cambria Math" panose="02040503050406030204" pitchFamily="18" charset="0"/>
                          </a:rPr>
                          <m:t>cosh</m:t>
                        </m:r>
                      </m:fName>
                      <m:e>
                        <m:d>
                          <m:d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36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</m:d>
                      </m:e>
                    </m:func>
                    <m:func>
                      <m:func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3600" b="0" i="0" smtClean="0">
                            <a:latin typeface="Cambria Math" panose="02040503050406030204" pitchFamily="18" charset="0"/>
                          </a:rPr>
                          <m:t>sech</m:t>
                        </m:r>
                      </m:fName>
                      <m:e>
                        <m:d>
                          <m:d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GB" sz="36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acc>
                                  <m:accPr>
                                    <m:chr m:val="̃"/>
                                    <m:ctrlPr>
                                      <a:rPr lang="en-US" sz="36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36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acc>
                              </m:num>
                              <m:den>
                                <m:r>
                                  <a:rPr lang="en-GB" sz="3600" i="1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den>
                            </m:f>
                            <m:r>
                              <a:rPr lang="en-GB" sz="36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GB" sz="36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</m:d>
                      </m:e>
                    </m:func>
                  </m:oMath>
                </a14:m>
                <a:endParaRPr lang="x-IV_mathan" sz="36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0A56221E-4194-4F8C-AA60-1C2C8F9AE7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75" y="1281031"/>
                <a:ext cx="12096750" cy="559601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420D171A-4A61-42C7-971E-00C943B78EEB}"/>
                  </a:ext>
                </a:extLst>
              </p:cNvPr>
              <p:cNvSpPr/>
              <p:nvPr/>
            </p:nvSpPr>
            <p:spPr>
              <a:xfrm>
                <a:off x="0" y="668395"/>
                <a:ext cx="7962900" cy="7078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" sz="4000" dirty="0"/>
                  <a:t>Inertial observer has </a:t>
                </a:r>
                <a14:m>
                  <m:oMath xmlns:m="http://schemas.openxmlformats.org/officeDocument/2006/math">
                    <m:r>
                      <a:rPr lang="en-US" sz="4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40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GB" sz="4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GB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x-IV_mathan" sz="4000" dirty="0"/>
                  <a:t> ...</a:t>
                </a: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420D171A-4A61-42C7-971E-00C943B78E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668395"/>
                <a:ext cx="7962900" cy="707886"/>
              </a:xfrm>
              <a:prstGeom prst="rect">
                <a:avLst/>
              </a:prstGeom>
              <a:blipFill>
                <a:blip r:embed="rId5"/>
                <a:stretch>
                  <a:fillRect l="-2680" t="-15517" r="-995" b="-3620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7AB0B981-4748-44E5-ACBF-B5AC3D39CCEC}"/>
                  </a:ext>
                </a:extLst>
              </p:cNvPr>
              <p:cNvSpPr txBox="1"/>
              <p:nvPr/>
            </p:nvSpPr>
            <p:spPr>
              <a:xfrm>
                <a:off x="9220200" y="0"/>
                <a:ext cx="2943226" cy="707886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00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GB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≡</m:t>
                      </m:r>
                      <m:func>
                        <m:funcPr>
                          <m:ctrlPr>
                            <a:rPr lang="en-GB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4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tanh</m:t>
                          </m:r>
                        </m:fName>
                        <m:e>
                          <m:d>
                            <m:dPr>
                              <m:ctrlPr>
                                <a:rPr lang="en-GB" sz="4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4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CA" sz="4000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7AB0B981-4748-44E5-ACBF-B5AC3D39CC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0200" y="0"/>
                <a:ext cx="2943226" cy="70788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A3697FE1-9F07-465E-B099-F7CFC0C96858}"/>
                  </a:ext>
                </a:extLst>
              </p:cNvPr>
              <p:cNvSpPr/>
              <p:nvPr/>
            </p:nvSpPr>
            <p:spPr>
              <a:xfrm>
                <a:off x="0" y="-2801"/>
                <a:ext cx="9020175" cy="584775"/>
              </a:xfrm>
              <a:prstGeom prst="rect">
                <a:avLst/>
              </a:prstGeom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sz="32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200">
                            <a:latin typeface="Cambria Math" panose="02040503050406030204" pitchFamily="18" charset="0"/>
                          </a:rPr>
                          <m:t>cosh</m:t>
                        </m:r>
                      </m:fName>
                      <m:e>
                        <m:d>
                          <m:d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32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𝜙</m:t>
                            </m:r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±</m:t>
                            </m:r>
                            <m:r>
                              <a:rPr lang="en-GB" sz="3200" b="0" i="1" smtClean="0">
                                <a:solidFill>
                                  <a:srgbClr val="FC9204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e>
                    </m:func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3200" b="0" i="0" smtClean="0">
                            <a:latin typeface="Cambria Math" panose="02040503050406030204" pitchFamily="18" charset="0"/>
                          </a:rPr>
                          <m:t>cosh</m:t>
                        </m:r>
                      </m:fName>
                      <m:e>
                        <m:d>
                          <m:dPr>
                            <m:ctrlP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32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</m:d>
                      </m:e>
                    </m:func>
                    <m:func>
                      <m:func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3200" b="0" i="0" smtClean="0">
                            <a:latin typeface="Cambria Math" panose="02040503050406030204" pitchFamily="18" charset="0"/>
                          </a:rPr>
                          <m:t>cosh</m:t>
                        </m:r>
                      </m:fName>
                      <m:e>
                        <m:d>
                          <m:dPr>
                            <m:ctrlP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3200" i="1">
                                <a:solidFill>
                                  <a:srgbClr val="FC9204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e>
                    </m:func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±</m:t>
                    </m:r>
                    <m:func>
                      <m:func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3200" b="0" i="0" smtClean="0">
                            <a:latin typeface="Cambria Math" panose="02040503050406030204" pitchFamily="18" charset="0"/>
                          </a:rPr>
                          <m:t>sinh</m:t>
                        </m:r>
                      </m:fName>
                      <m:e>
                        <m:d>
                          <m:dPr>
                            <m:ctrlP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32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</m:d>
                      </m:e>
                    </m:func>
                    <m:func>
                      <m:func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3200" b="0" i="0" smtClean="0">
                            <a:latin typeface="Cambria Math" panose="02040503050406030204" pitchFamily="18" charset="0"/>
                          </a:rPr>
                          <m:t>sinh</m:t>
                        </m:r>
                      </m:fName>
                      <m:e>
                        <m:d>
                          <m:dPr>
                            <m:ctrlP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3200" i="1">
                                <a:solidFill>
                                  <a:srgbClr val="FC9204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e>
                    </m:func>
                  </m:oMath>
                </a14:m>
                <a:r>
                  <a:rPr lang="x-IV_mathan" sz="3200" dirty="0"/>
                  <a:t> </a:t>
                </a:r>
              </a:p>
            </p:txBody>
          </p:sp>
        </mc:Choice>
        <mc:Fallback xmlns=""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A3697FE1-9F07-465E-B099-F7CFC0C968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-2801"/>
                <a:ext cx="9020175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8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27BD6B95-9842-4579-BF56-5AE3A52D4715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6083280" y="6545160"/>
              <a:ext cx="4857120" cy="2008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27BD6B95-9842-4579-BF56-5AE3A52D471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073920" y="6535800"/>
                <a:ext cx="4875840" cy="21960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4278664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950"/>
    </mc:Choice>
    <mc:Fallback xmlns="">
      <p:transition spd="slow" advTm="119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3" grpId="0" animBg="1"/>
      <p:bldP spid="74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6572E2-5C16-4A95-953F-76429748EF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3387" y="1520824"/>
            <a:ext cx="8525813" cy="522287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sz="3600" dirty="0"/>
              <a:t>“Inertial” observers have a </a:t>
            </a:r>
            <a:br>
              <a:rPr lang="en-GB" sz="3600" dirty="0"/>
            </a:br>
            <a:r>
              <a:rPr lang="en-GB" sz="3600" dirty="0"/>
              <a:t>hyperbolic secant worldline</a:t>
            </a:r>
          </a:p>
          <a:p>
            <a:pPr marL="514350" indent="-514350">
              <a:buFont typeface="+mj-lt"/>
              <a:buAutoNum type="arabicPeriod"/>
            </a:pPr>
            <a:endParaRPr lang="en-GB" sz="3600" dirty="0"/>
          </a:p>
          <a:p>
            <a:pPr marL="514350" indent="-514350">
              <a:buFont typeface="+mj-lt"/>
              <a:buAutoNum type="arabicPeriod"/>
            </a:pPr>
            <a:r>
              <a:rPr lang="en-GB" sz="3600" dirty="0"/>
              <a:t>In </a:t>
            </a:r>
            <a:r>
              <a:rPr lang="en-GB" sz="3600" dirty="0" err="1"/>
              <a:t>Rindler</a:t>
            </a:r>
            <a:r>
              <a:rPr lang="en-GB" sz="3600" dirty="0"/>
              <a:t> Coordinates, light beams have </a:t>
            </a:r>
            <a:br>
              <a:rPr lang="en-GB" sz="3600" dirty="0"/>
            </a:br>
            <a:r>
              <a:rPr lang="en-GB" sz="3600" dirty="0"/>
              <a:t>exponential worldlines</a:t>
            </a:r>
          </a:p>
          <a:p>
            <a:pPr marL="514350" indent="-514350">
              <a:buFont typeface="+mj-lt"/>
              <a:buAutoNum type="arabicPeriod"/>
            </a:pPr>
            <a:endParaRPr lang="en-GB" sz="3600" dirty="0"/>
          </a:p>
          <a:p>
            <a:pPr marL="514350" indent="-514350">
              <a:buFont typeface="+mj-lt"/>
              <a:buAutoNum type="arabicPeriod"/>
            </a:pPr>
            <a:r>
              <a:rPr lang="en-GB" sz="3600" dirty="0"/>
              <a:t>Use Geodesic Equation to solve for any geodesic curve in </a:t>
            </a:r>
            <a:r>
              <a:rPr lang="en-GB" sz="3600" dirty="0" err="1"/>
              <a:t>Rindler</a:t>
            </a:r>
            <a:r>
              <a:rPr lang="en-GB" sz="3600" dirty="0"/>
              <a:t> coordinates</a:t>
            </a:r>
            <a:br>
              <a:rPr lang="en-GB" sz="3600" dirty="0"/>
            </a:br>
            <a:r>
              <a:rPr lang="en-GB" dirty="0"/>
              <a:t>(Christoffel symbols)</a:t>
            </a:r>
            <a:endParaRPr lang="en-CA" sz="36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A9F0A05-FF04-41FC-9027-BF9B94A29996}"/>
              </a:ext>
            </a:extLst>
          </p:cNvPr>
          <p:cNvSpPr/>
          <p:nvPr/>
        </p:nvSpPr>
        <p:spPr>
          <a:xfrm>
            <a:off x="313387" y="265538"/>
            <a:ext cx="616399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4800" dirty="0"/>
              <a:t>In </a:t>
            </a:r>
            <a:r>
              <a:rPr lang="en-GB" sz="4800" dirty="0" err="1"/>
              <a:t>Rindler</a:t>
            </a:r>
            <a:r>
              <a:rPr lang="en-GB" sz="4800" dirty="0"/>
              <a:t> Coordinates…</a:t>
            </a:r>
            <a:endParaRPr lang="en-CA" sz="48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1799801-245D-4676-9F97-3DAB40874B2B}"/>
              </a:ext>
            </a:extLst>
          </p:cNvPr>
          <p:cNvGrpSpPr/>
          <p:nvPr/>
        </p:nvGrpSpPr>
        <p:grpSpPr>
          <a:xfrm>
            <a:off x="8122179" y="681036"/>
            <a:ext cx="578731" cy="2036315"/>
            <a:chOff x="10003347" y="323427"/>
            <a:chExt cx="931624" cy="3277999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03928871-DAAD-4E31-9BDE-3924EF99CA5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01720" y="323427"/>
              <a:ext cx="0" cy="3277999"/>
            </a:xfrm>
            <a:prstGeom prst="straightConnector1">
              <a:avLst/>
            </a:prstGeom>
            <a:ln w="76200">
              <a:solidFill>
                <a:schemeClr val="accent5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6" name="Picture 6" descr="Richard Feynman - Wikiquote">
              <a:extLst>
                <a:ext uri="{FF2B5EF4-FFF2-40B4-BE49-F238E27FC236}">
                  <a16:creationId xmlns:a16="http://schemas.microsoft.com/office/drawing/2014/main" id="{9512B8A0-898E-4E58-85DF-C838E466CAD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524" t="4125" r="6568" b="1"/>
            <a:stretch/>
          </p:blipFill>
          <p:spPr bwMode="auto">
            <a:xfrm>
              <a:off x="10003347" y="323427"/>
              <a:ext cx="931624" cy="12252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E24A1AF-F3E6-4C17-A664-FB6C3CA19E2B}"/>
                  </a:ext>
                </a:extLst>
              </p:cNvPr>
              <p:cNvSpPr txBox="1"/>
              <p:nvPr/>
            </p:nvSpPr>
            <p:spPr>
              <a:xfrm>
                <a:off x="8927287" y="4851463"/>
                <a:ext cx="2735949" cy="15831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sz="6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6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60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GB" sz="6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acc>
                          <m:accPr>
                            <m:chr m:val="⃗"/>
                            <m:ctrlPr>
                              <a:rPr lang="en-GB" sz="6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6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</m:acc>
                      </m:num>
                      <m:den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GB" sz="6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60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p>
                            <m:r>
                              <a:rPr lang="en-GB" sz="6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GB" sz="6000" i="1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⃗"/>
                        <m:ctrlPr>
                          <a:rPr lang="en-GB" sz="6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acc>
                  </m:oMath>
                </a14:m>
                <a:r>
                  <a:rPr lang="en-GB" sz="6000" dirty="0"/>
                  <a:t> </a:t>
                </a:r>
                <a:endParaRPr lang="en-CA" sz="6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E24A1AF-F3E6-4C17-A664-FB6C3CA19E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7287" y="4851463"/>
                <a:ext cx="2735949" cy="158312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FEA096E-BC97-440F-80F5-065D08F52177}"/>
              </a:ext>
            </a:extLst>
          </p:cNvPr>
          <p:cNvCxnSpPr>
            <a:cxnSpLocks/>
          </p:cNvCxnSpPr>
          <p:nvPr/>
        </p:nvCxnSpPr>
        <p:spPr>
          <a:xfrm flipV="1">
            <a:off x="8338698" y="3195817"/>
            <a:ext cx="1177178" cy="1177180"/>
          </a:xfrm>
          <a:prstGeom prst="line">
            <a:avLst/>
          </a:prstGeom>
          <a:ln w="76200">
            <a:solidFill>
              <a:srgbClr val="FFC000"/>
            </a:solidFill>
          </a:ln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0D0FF3A0-8D00-479D-B400-3417428FA707}"/>
              </a:ext>
            </a:extLst>
          </p:cNvPr>
          <p:cNvGrpSpPr/>
          <p:nvPr/>
        </p:nvGrpSpPr>
        <p:grpSpPr>
          <a:xfrm>
            <a:off x="10482680" y="681035"/>
            <a:ext cx="905756" cy="2031184"/>
            <a:chOff x="10295262" y="681035"/>
            <a:chExt cx="905756" cy="2031184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4E4D4EC9-6194-4BEA-B22B-D7BA5B49B46E}"/>
                </a:ext>
              </a:extLst>
            </p:cNvPr>
            <p:cNvGrpSpPr/>
            <p:nvPr/>
          </p:nvGrpSpPr>
          <p:grpSpPr>
            <a:xfrm>
              <a:off x="10546968" y="1129093"/>
              <a:ext cx="654050" cy="1583126"/>
              <a:chOff x="3378201" y="2165350"/>
              <a:chExt cx="654050" cy="2720975"/>
            </a:xfrm>
          </p:grpSpPr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1014D6F0-A4AF-4344-ABB6-6A2EE4B3D017}"/>
                  </a:ext>
                </a:extLst>
              </p:cNvPr>
              <p:cNvSpPr/>
              <p:nvPr/>
            </p:nvSpPr>
            <p:spPr>
              <a:xfrm>
                <a:off x="3378201" y="2165350"/>
                <a:ext cx="654050" cy="1365250"/>
              </a:xfrm>
              <a:custGeom>
                <a:avLst/>
                <a:gdLst>
                  <a:gd name="connsiteX0" fmla="*/ 5499 w 665899"/>
                  <a:gd name="connsiteY0" fmla="*/ 3067050 h 3067050"/>
                  <a:gd name="connsiteX1" fmla="*/ 5499 w 665899"/>
                  <a:gd name="connsiteY1" fmla="*/ 2724150 h 3067050"/>
                  <a:gd name="connsiteX2" fmla="*/ 62649 w 665899"/>
                  <a:gd name="connsiteY2" fmla="*/ 2374900 h 3067050"/>
                  <a:gd name="connsiteX3" fmla="*/ 145199 w 665899"/>
                  <a:gd name="connsiteY3" fmla="*/ 2038350 h 3067050"/>
                  <a:gd name="connsiteX4" fmla="*/ 418249 w 665899"/>
                  <a:gd name="connsiteY4" fmla="*/ 1695450 h 3067050"/>
                  <a:gd name="connsiteX5" fmla="*/ 665899 w 665899"/>
                  <a:gd name="connsiteY5" fmla="*/ 1365250 h 3067050"/>
                  <a:gd name="connsiteX6" fmla="*/ 418249 w 665899"/>
                  <a:gd name="connsiteY6" fmla="*/ 1016000 h 3067050"/>
                  <a:gd name="connsiteX7" fmla="*/ 170599 w 665899"/>
                  <a:gd name="connsiteY7" fmla="*/ 679450 h 3067050"/>
                  <a:gd name="connsiteX8" fmla="*/ 49949 w 665899"/>
                  <a:gd name="connsiteY8" fmla="*/ 336550 h 3067050"/>
                  <a:gd name="connsiteX9" fmla="*/ 11849 w 665899"/>
                  <a:gd name="connsiteY9" fmla="*/ 0 h 3067050"/>
                  <a:gd name="connsiteX0" fmla="*/ 0 w 660400"/>
                  <a:gd name="connsiteY0" fmla="*/ 2724150 h 2724150"/>
                  <a:gd name="connsiteX1" fmla="*/ 57150 w 660400"/>
                  <a:gd name="connsiteY1" fmla="*/ 2374900 h 2724150"/>
                  <a:gd name="connsiteX2" fmla="*/ 139700 w 660400"/>
                  <a:gd name="connsiteY2" fmla="*/ 2038350 h 2724150"/>
                  <a:gd name="connsiteX3" fmla="*/ 412750 w 660400"/>
                  <a:gd name="connsiteY3" fmla="*/ 1695450 h 2724150"/>
                  <a:gd name="connsiteX4" fmla="*/ 660400 w 660400"/>
                  <a:gd name="connsiteY4" fmla="*/ 1365250 h 2724150"/>
                  <a:gd name="connsiteX5" fmla="*/ 412750 w 660400"/>
                  <a:gd name="connsiteY5" fmla="*/ 1016000 h 2724150"/>
                  <a:gd name="connsiteX6" fmla="*/ 165100 w 660400"/>
                  <a:gd name="connsiteY6" fmla="*/ 679450 h 2724150"/>
                  <a:gd name="connsiteX7" fmla="*/ 44450 w 660400"/>
                  <a:gd name="connsiteY7" fmla="*/ 336550 h 2724150"/>
                  <a:gd name="connsiteX8" fmla="*/ 6350 w 660400"/>
                  <a:gd name="connsiteY8" fmla="*/ 0 h 2724150"/>
                  <a:gd name="connsiteX0" fmla="*/ 50800 w 654050"/>
                  <a:gd name="connsiteY0" fmla="*/ 2374900 h 2374900"/>
                  <a:gd name="connsiteX1" fmla="*/ 133350 w 654050"/>
                  <a:gd name="connsiteY1" fmla="*/ 2038350 h 2374900"/>
                  <a:gd name="connsiteX2" fmla="*/ 406400 w 654050"/>
                  <a:gd name="connsiteY2" fmla="*/ 1695450 h 2374900"/>
                  <a:gd name="connsiteX3" fmla="*/ 654050 w 654050"/>
                  <a:gd name="connsiteY3" fmla="*/ 1365250 h 2374900"/>
                  <a:gd name="connsiteX4" fmla="*/ 406400 w 654050"/>
                  <a:gd name="connsiteY4" fmla="*/ 1016000 h 2374900"/>
                  <a:gd name="connsiteX5" fmla="*/ 158750 w 654050"/>
                  <a:gd name="connsiteY5" fmla="*/ 679450 h 2374900"/>
                  <a:gd name="connsiteX6" fmla="*/ 38100 w 654050"/>
                  <a:gd name="connsiteY6" fmla="*/ 336550 h 2374900"/>
                  <a:gd name="connsiteX7" fmla="*/ 0 w 654050"/>
                  <a:gd name="connsiteY7" fmla="*/ 0 h 2374900"/>
                  <a:gd name="connsiteX0" fmla="*/ 133350 w 654050"/>
                  <a:gd name="connsiteY0" fmla="*/ 2038350 h 2038350"/>
                  <a:gd name="connsiteX1" fmla="*/ 406400 w 654050"/>
                  <a:gd name="connsiteY1" fmla="*/ 1695450 h 2038350"/>
                  <a:gd name="connsiteX2" fmla="*/ 654050 w 654050"/>
                  <a:gd name="connsiteY2" fmla="*/ 1365250 h 2038350"/>
                  <a:gd name="connsiteX3" fmla="*/ 406400 w 654050"/>
                  <a:gd name="connsiteY3" fmla="*/ 1016000 h 2038350"/>
                  <a:gd name="connsiteX4" fmla="*/ 158750 w 654050"/>
                  <a:gd name="connsiteY4" fmla="*/ 679450 h 2038350"/>
                  <a:gd name="connsiteX5" fmla="*/ 38100 w 654050"/>
                  <a:gd name="connsiteY5" fmla="*/ 336550 h 2038350"/>
                  <a:gd name="connsiteX6" fmla="*/ 0 w 654050"/>
                  <a:gd name="connsiteY6" fmla="*/ 0 h 2038350"/>
                  <a:gd name="connsiteX0" fmla="*/ 406400 w 654050"/>
                  <a:gd name="connsiteY0" fmla="*/ 1695450 h 1695450"/>
                  <a:gd name="connsiteX1" fmla="*/ 654050 w 654050"/>
                  <a:gd name="connsiteY1" fmla="*/ 1365250 h 1695450"/>
                  <a:gd name="connsiteX2" fmla="*/ 406400 w 654050"/>
                  <a:gd name="connsiteY2" fmla="*/ 1016000 h 1695450"/>
                  <a:gd name="connsiteX3" fmla="*/ 158750 w 654050"/>
                  <a:gd name="connsiteY3" fmla="*/ 679450 h 1695450"/>
                  <a:gd name="connsiteX4" fmla="*/ 38100 w 654050"/>
                  <a:gd name="connsiteY4" fmla="*/ 336550 h 1695450"/>
                  <a:gd name="connsiteX5" fmla="*/ 0 w 654050"/>
                  <a:gd name="connsiteY5" fmla="*/ 0 h 1695450"/>
                  <a:gd name="connsiteX0" fmla="*/ 654050 w 654050"/>
                  <a:gd name="connsiteY0" fmla="*/ 1365250 h 1365250"/>
                  <a:gd name="connsiteX1" fmla="*/ 406400 w 654050"/>
                  <a:gd name="connsiteY1" fmla="*/ 1016000 h 1365250"/>
                  <a:gd name="connsiteX2" fmla="*/ 158750 w 654050"/>
                  <a:gd name="connsiteY2" fmla="*/ 679450 h 1365250"/>
                  <a:gd name="connsiteX3" fmla="*/ 38100 w 654050"/>
                  <a:gd name="connsiteY3" fmla="*/ 336550 h 1365250"/>
                  <a:gd name="connsiteX4" fmla="*/ 0 w 654050"/>
                  <a:gd name="connsiteY4" fmla="*/ 0 h 136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54050" h="1365250">
                    <a:moveTo>
                      <a:pt x="654050" y="1365250"/>
                    </a:moveTo>
                    <a:cubicBezTo>
                      <a:pt x="654050" y="1252008"/>
                      <a:pt x="488950" y="1130300"/>
                      <a:pt x="406400" y="1016000"/>
                    </a:cubicBezTo>
                    <a:cubicBezTo>
                      <a:pt x="323850" y="901700"/>
                      <a:pt x="220133" y="792692"/>
                      <a:pt x="158750" y="679450"/>
                    </a:cubicBezTo>
                    <a:cubicBezTo>
                      <a:pt x="97367" y="566208"/>
                      <a:pt x="64558" y="449792"/>
                      <a:pt x="38100" y="336550"/>
                    </a:cubicBezTo>
                    <a:cubicBezTo>
                      <a:pt x="11642" y="223308"/>
                      <a:pt x="5821" y="111654"/>
                      <a:pt x="0" y="0"/>
                    </a:cubicBezTo>
                  </a:path>
                </a:pathLst>
              </a:custGeom>
              <a:noFill/>
              <a:ln w="7620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754CBBFB-81C9-4452-95A1-3CFED923AAF7}"/>
                  </a:ext>
                </a:extLst>
              </p:cNvPr>
              <p:cNvSpPr/>
              <p:nvPr/>
            </p:nvSpPr>
            <p:spPr>
              <a:xfrm flipV="1">
                <a:off x="3378201" y="3521075"/>
                <a:ext cx="654050" cy="1365250"/>
              </a:xfrm>
              <a:custGeom>
                <a:avLst/>
                <a:gdLst>
                  <a:gd name="connsiteX0" fmla="*/ 5499 w 665899"/>
                  <a:gd name="connsiteY0" fmla="*/ 3067050 h 3067050"/>
                  <a:gd name="connsiteX1" fmla="*/ 5499 w 665899"/>
                  <a:gd name="connsiteY1" fmla="*/ 2724150 h 3067050"/>
                  <a:gd name="connsiteX2" fmla="*/ 62649 w 665899"/>
                  <a:gd name="connsiteY2" fmla="*/ 2374900 h 3067050"/>
                  <a:gd name="connsiteX3" fmla="*/ 145199 w 665899"/>
                  <a:gd name="connsiteY3" fmla="*/ 2038350 h 3067050"/>
                  <a:gd name="connsiteX4" fmla="*/ 418249 w 665899"/>
                  <a:gd name="connsiteY4" fmla="*/ 1695450 h 3067050"/>
                  <a:gd name="connsiteX5" fmla="*/ 665899 w 665899"/>
                  <a:gd name="connsiteY5" fmla="*/ 1365250 h 3067050"/>
                  <a:gd name="connsiteX6" fmla="*/ 418249 w 665899"/>
                  <a:gd name="connsiteY6" fmla="*/ 1016000 h 3067050"/>
                  <a:gd name="connsiteX7" fmla="*/ 170599 w 665899"/>
                  <a:gd name="connsiteY7" fmla="*/ 679450 h 3067050"/>
                  <a:gd name="connsiteX8" fmla="*/ 49949 w 665899"/>
                  <a:gd name="connsiteY8" fmla="*/ 336550 h 3067050"/>
                  <a:gd name="connsiteX9" fmla="*/ 11849 w 665899"/>
                  <a:gd name="connsiteY9" fmla="*/ 0 h 3067050"/>
                  <a:gd name="connsiteX0" fmla="*/ 0 w 660400"/>
                  <a:gd name="connsiteY0" fmla="*/ 2724150 h 2724150"/>
                  <a:gd name="connsiteX1" fmla="*/ 57150 w 660400"/>
                  <a:gd name="connsiteY1" fmla="*/ 2374900 h 2724150"/>
                  <a:gd name="connsiteX2" fmla="*/ 139700 w 660400"/>
                  <a:gd name="connsiteY2" fmla="*/ 2038350 h 2724150"/>
                  <a:gd name="connsiteX3" fmla="*/ 412750 w 660400"/>
                  <a:gd name="connsiteY3" fmla="*/ 1695450 h 2724150"/>
                  <a:gd name="connsiteX4" fmla="*/ 660400 w 660400"/>
                  <a:gd name="connsiteY4" fmla="*/ 1365250 h 2724150"/>
                  <a:gd name="connsiteX5" fmla="*/ 412750 w 660400"/>
                  <a:gd name="connsiteY5" fmla="*/ 1016000 h 2724150"/>
                  <a:gd name="connsiteX6" fmla="*/ 165100 w 660400"/>
                  <a:gd name="connsiteY6" fmla="*/ 679450 h 2724150"/>
                  <a:gd name="connsiteX7" fmla="*/ 44450 w 660400"/>
                  <a:gd name="connsiteY7" fmla="*/ 336550 h 2724150"/>
                  <a:gd name="connsiteX8" fmla="*/ 6350 w 660400"/>
                  <a:gd name="connsiteY8" fmla="*/ 0 h 2724150"/>
                  <a:gd name="connsiteX0" fmla="*/ 50800 w 654050"/>
                  <a:gd name="connsiteY0" fmla="*/ 2374900 h 2374900"/>
                  <a:gd name="connsiteX1" fmla="*/ 133350 w 654050"/>
                  <a:gd name="connsiteY1" fmla="*/ 2038350 h 2374900"/>
                  <a:gd name="connsiteX2" fmla="*/ 406400 w 654050"/>
                  <a:gd name="connsiteY2" fmla="*/ 1695450 h 2374900"/>
                  <a:gd name="connsiteX3" fmla="*/ 654050 w 654050"/>
                  <a:gd name="connsiteY3" fmla="*/ 1365250 h 2374900"/>
                  <a:gd name="connsiteX4" fmla="*/ 406400 w 654050"/>
                  <a:gd name="connsiteY4" fmla="*/ 1016000 h 2374900"/>
                  <a:gd name="connsiteX5" fmla="*/ 158750 w 654050"/>
                  <a:gd name="connsiteY5" fmla="*/ 679450 h 2374900"/>
                  <a:gd name="connsiteX6" fmla="*/ 38100 w 654050"/>
                  <a:gd name="connsiteY6" fmla="*/ 336550 h 2374900"/>
                  <a:gd name="connsiteX7" fmla="*/ 0 w 654050"/>
                  <a:gd name="connsiteY7" fmla="*/ 0 h 2374900"/>
                  <a:gd name="connsiteX0" fmla="*/ 133350 w 654050"/>
                  <a:gd name="connsiteY0" fmla="*/ 2038350 h 2038350"/>
                  <a:gd name="connsiteX1" fmla="*/ 406400 w 654050"/>
                  <a:gd name="connsiteY1" fmla="*/ 1695450 h 2038350"/>
                  <a:gd name="connsiteX2" fmla="*/ 654050 w 654050"/>
                  <a:gd name="connsiteY2" fmla="*/ 1365250 h 2038350"/>
                  <a:gd name="connsiteX3" fmla="*/ 406400 w 654050"/>
                  <a:gd name="connsiteY3" fmla="*/ 1016000 h 2038350"/>
                  <a:gd name="connsiteX4" fmla="*/ 158750 w 654050"/>
                  <a:gd name="connsiteY4" fmla="*/ 679450 h 2038350"/>
                  <a:gd name="connsiteX5" fmla="*/ 38100 w 654050"/>
                  <a:gd name="connsiteY5" fmla="*/ 336550 h 2038350"/>
                  <a:gd name="connsiteX6" fmla="*/ 0 w 654050"/>
                  <a:gd name="connsiteY6" fmla="*/ 0 h 2038350"/>
                  <a:gd name="connsiteX0" fmla="*/ 406400 w 654050"/>
                  <a:gd name="connsiteY0" fmla="*/ 1695450 h 1695450"/>
                  <a:gd name="connsiteX1" fmla="*/ 654050 w 654050"/>
                  <a:gd name="connsiteY1" fmla="*/ 1365250 h 1695450"/>
                  <a:gd name="connsiteX2" fmla="*/ 406400 w 654050"/>
                  <a:gd name="connsiteY2" fmla="*/ 1016000 h 1695450"/>
                  <a:gd name="connsiteX3" fmla="*/ 158750 w 654050"/>
                  <a:gd name="connsiteY3" fmla="*/ 679450 h 1695450"/>
                  <a:gd name="connsiteX4" fmla="*/ 38100 w 654050"/>
                  <a:gd name="connsiteY4" fmla="*/ 336550 h 1695450"/>
                  <a:gd name="connsiteX5" fmla="*/ 0 w 654050"/>
                  <a:gd name="connsiteY5" fmla="*/ 0 h 1695450"/>
                  <a:gd name="connsiteX0" fmla="*/ 654050 w 654050"/>
                  <a:gd name="connsiteY0" fmla="*/ 1365250 h 1365250"/>
                  <a:gd name="connsiteX1" fmla="*/ 406400 w 654050"/>
                  <a:gd name="connsiteY1" fmla="*/ 1016000 h 1365250"/>
                  <a:gd name="connsiteX2" fmla="*/ 158750 w 654050"/>
                  <a:gd name="connsiteY2" fmla="*/ 679450 h 1365250"/>
                  <a:gd name="connsiteX3" fmla="*/ 38100 w 654050"/>
                  <a:gd name="connsiteY3" fmla="*/ 336550 h 1365250"/>
                  <a:gd name="connsiteX4" fmla="*/ 0 w 654050"/>
                  <a:gd name="connsiteY4" fmla="*/ 0 h 136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54050" h="1365250">
                    <a:moveTo>
                      <a:pt x="654050" y="1365250"/>
                    </a:moveTo>
                    <a:cubicBezTo>
                      <a:pt x="654050" y="1252008"/>
                      <a:pt x="488950" y="1130300"/>
                      <a:pt x="406400" y="1016000"/>
                    </a:cubicBezTo>
                    <a:cubicBezTo>
                      <a:pt x="323850" y="901700"/>
                      <a:pt x="220133" y="792692"/>
                      <a:pt x="158750" y="679450"/>
                    </a:cubicBezTo>
                    <a:cubicBezTo>
                      <a:pt x="97367" y="566208"/>
                      <a:pt x="64558" y="449792"/>
                      <a:pt x="38100" y="336550"/>
                    </a:cubicBezTo>
                    <a:cubicBezTo>
                      <a:pt x="11642" y="223308"/>
                      <a:pt x="5821" y="111654"/>
                      <a:pt x="0" y="0"/>
                    </a:cubicBezTo>
                  </a:path>
                </a:pathLst>
              </a:custGeom>
              <a:noFill/>
              <a:ln w="7620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pic>
          <p:nvPicPr>
            <p:cNvPr id="17" name="Picture 6" descr="Richard Feynman - Wikiquote">
              <a:extLst>
                <a:ext uri="{FF2B5EF4-FFF2-40B4-BE49-F238E27FC236}">
                  <a16:creationId xmlns:a16="http://schemas.microsoft.com/office/drawing/2014/main" id="{79E35363-3220-4000-B458-4DED6FD8220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524" t="4125" r="6568" b="1"/>
            <a:stretch/>
          </p:blipFill>
          <p:spPr bwMode="auto">
            <a:xfrm>
              <a:off x="10295262" y="681035"/>
              <a:ext cx="578731" cy="7611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0C24BDBD-A6D8-4495-A3A5-0204F7651B72}"/>
              </a:ext>
            </a:extLst>
          </p:cNvPr>
          <p:cNvSpPr/>
          <p:nvPr/>
        </p:nvSpPr>
        <p:spPr>
          <a:xfrm>
            <a:off x="10705994" y="3429000"/>
            <a:ext cx="1364884" cy="941225"/>
          </a:xfrm>
          <a:custGeom>
            <a:avLst/>
            <a:gdLst>
              <a:gd name="connsiteX0" fmla="*/ 0 w 2574925"/>
              <a:gd name="connsiteY0" fmla="*/ 895350 h 895350"/>
              <a:gd name="connsiteX1" fmla="*/ 41275 w 2574925"/>
              <a:gd name="connsiteY1" fmla="*/ 771525 h 895350"/>
              <a:gd name="connsiteX2" fmla="*/ 92075 w 2574925"/>
              <a:gd name="connsiteY2" fmla="*/ 657225 h 895350"/>
              <a:gd name="connsiteX3" fmla="*/ 171450 w 2574925"/>
              <a:gd name="connsiteY3" fmla="*/ 552450 h 895350"/>
              <a:gd name="connsiteX4" fmla="*/ 320675 w 2574925"/>
              <a:gd name="connsiteY4" fmla="*/ 441325 h 895350"/>
              <a:gd name="connsiteX5" fmla="*/ 476250 w 2574925"/>
              <a:gd name="connsiteY5" fmla="*/ 365125 h 895350"/>
              <a:gd name="connsiteX6" fmla="*/ 965200 w 2574925"/>
              <a:gd name="connsiteY6" fmla="*/ 212725 h 895350"/>
              <a:gd name="connsiteX7" fmla="*/ 1511300 w 2574925"/>
              <a:gd name="connsiteY7" fmla="*/ 117475 h 895350"/>
              <a:gd name="connsiteX8" fmla="*/ 2574925 w 2574925"/>
              <a:gd name="connsiteY8" fmla="*/ 0 h 895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74925" h="895350">
                <a:moveTo>
                  <a:pt x="0" y="895350"/>
                </a:moveTo>
                <a:cubicBezTo>
                  <a:pt x="12964" y="853281"/>
                  <a:pt x="25929" y="811212"/>
                  <a:pt x="41275" y="771525"/>
                </a:cubicBezTo>
                <a:cubicBezTo>
                  <a:pt x="56621" y="731838"/>
                  <a:pt x="70379" y="693737"/>
                  <a:pt x="92075" y="657225"/>
                </a:cubicBezTo>
                <a:cubicBezTo>
                  <a:pt x="113771" y="620713"/>
                  <a:pt x="133350" y="588433"/>
                  <a:pt x="171450" y="552450"/>
                </a:cubicBezTo>
                <a:cubicBezTo>
                  <a:pt x="209550" y="516467"/>
                  <a:pt x="269875" y="472546"/>
                  <a:pt x="320675" y="441325"/>
                </a:cubicBezTo>
                <a:cubicBezTo>
                  <a:pt x="371475" y="410104"/>
                  <a:pt x="368829" y="403225"/>
                  <a:pt x="476250" y="365125"/>
                </a:cubicBezTo>
                <a:cubicBezTo>
                  <a:pt x="583671" y="327025"/>
                  <a:pt x="792692" y="254000"/>
                  <a:pt x="965200" y="212725"/>
                </a:cubicBezTo>
                <a:cubicBezTo>
                  <a:pt x="1137708" y="171450"/>
                  <a:pt x="1243012" y="152929"/>
                  <a:pt x="1511300" y="117475"/>
                </a:cubicBezTo>
                <a:cubicBezTo>
                  <a:pt x="1779588" y="82021"/>
                  <a:pt x="2402946" y="20637"/>
                  <a:pt x="2574925" y="0"/>
                </a:cubicBezTo>
              </a:path>
            </a:pathLst>
          </a:custGeom>
          <a:noFill/>
          <a:ln w="76200">
            <a:solidFill>
              <a:srgbClr val="FFC000"/>
            </a:solidFill>
          </a:ln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FB93E66F-C70D-4B89-AC11-29164F1A67E7}"/>
              </a:ext>
            </a:extLst>
          </p:cNvPr>
          <p:cNvSpPr/>
          <p:nvPr/>
        </p:nvSpPr>
        <p:spPr>
          <a:xfrm>
            <a:off x="9634330" y="3572078"/>
            <a:ext cx="848350" cy="500668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2D9601F5-957B-469D-88DF-3674F2B32A02}"/>
              </a:ext>
            </a:extLst>
          </p:cNvPr>
          <p:cNvSpPr/>
          <p:nvPr/>
        </p:nvSpPr>
        <p:spPr>
          <a:xfrm>
            <a:off x="9634330" y="1650622"/>
            <a:ext cx="848350" cy="500668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016677D6-055C-4FC8-B20C-19C876A67A8F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47960" y="3235320"/>
              <a:ext cx="4792320" cy="11365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016677D6-055C-4FC8-B20C-19C876A67A8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8600" y="3225960"/>
                <a:ext cx="4811040" cy="1155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86193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863"/>
    </mc:Choice>
    <mc:Fallback xmlns="">
      <p:transition spd="slow" advTm="78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6EAD4C11-1D8B-4209-AFBD-BBCF7A8FEB4E}"/>
                  </a:ext>
                </a:extLst>
              </p:cNvPr>
              <p:cNvSpPr/>
              <p:nvPr/>
            </p:nvSpPr>
            <p:spPr>
              <a:xfrm>
                <a:off x="924034" y="1846321"/>
                <a:ext cx="4731935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480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GB" sz="4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8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</m:d>
                      <m:r>
                        <a:rPr lang="en-GB" sz="48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4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480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en-GB" sz="4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  <m:r>
                        <a:rPr lang="en-GB" sz="4800" i="1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GB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GB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GB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</m:oMath>
                  </m:oMathPara>
                </a14:m>
                <a:endParaRPr lang="en-GB" sz="4800" b="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6EAD4C11-1D8B-4209-AFBD-BBCF7A8FEB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4034" y="1846321"/>
                <a:ext cx="4731935" cy="8309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C4B499AD-A93C-4853-8AFE-73B5B698C7D9}"/>
                  </a:ext>
                </a:extLst>
              </p:cNvPr>
              <p:cNvSpPr/>
              <p:nvPr/>
            </p:nvSpPr>
            <p:spPr>
              <a:xfrm>
                <a:off x="733534" y="1023174"/>
                <a:ext cx="4905266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480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GB" sz="48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d>
                        <m:dPr>
                          <m:ctrlPr>
                            <a:rPr lang="en-GB" sz="4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8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</m:d>
                      <m:r>
                        <a:rPr lang="en-GB" sz="48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4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480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en-GB" sz="4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GB" sz="4800" i="1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GB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GB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GB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-GB" sz="4800" b="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C4B499AD-A93C-4853-8AFE-73B5B698C7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534" y="1023174"/>
                <a:ext cx="4905266" cy="83099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75E9B25C-FBE3-45F9-9E6A-AA9CB710BFE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120" t="5535" r="59662" b="6728"/>
          <a:stretch/>
        </p:blipFill>
        <p:spPr>
          <a:xfrm>
            <a:off x="6934200" y="357261"/>
            <a:ext cx="5067300" cy="61531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5D6DF518-A3B2-439F-9D16-6663AB69C49E}"/>
                  </a:ext>
                </a:extLst>
              </p:cNvPr>
              <p:cNvSpPr/>
              <p:nvPr/>
            </p:nvSpPr>
            <p:spPr>
              <a:xfrm>
                <a:off x="0" y="32856"/>
                <a:ext cx="6990440" cy="9601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GB" sz="50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5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acc>
                      <m:d>
                        <m:dPr>
                          <m:ctrlPr>
                            <a:rPr lang="en-GB" sz="5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50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</m:d>
                      <m:r>
                        <a:rPr lang="en-GB" sz="5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5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GB" sz="5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d>
                        <m:dPr>
                          <m:ctrlPr>
                            <a:rPr lang="en-GB" sz="5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50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</m:d>
                      <m:acc>
                        <m:accPr>
                          <m:chr m:val="⃗"/>
                          <m:ctrlPr>
                            <a:rPr lang="en-GB" sz="5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5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5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GB" sz="5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acc>
                      <m:r>
                        <a:rPr lang="en-GB" sz="5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5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GB" sz="5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50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</m:d>
                      <m:acc>
                        <m:accPr>
                          <m:chr m:val="⃗"/>
                          <m:ctrlPr>
                            <a:rPr lang="en-GB" sz="5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5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5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GB" sz="5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GB" sz="5000" b="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5D6DF518-A3B2-439F-9D16-6663AB69C4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2856"/>
                <a:ext cx="6990440" cy="9601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BB2883E-0480-480F-81FE-8453C88AFD05}"/>
                  </a:ext>
                </a:extLst>
              </p:cNvPr>
              <p:cNvSpPr/>
              <p:nvPr/>
            </p:nvSpPr>
            <p:spPr>
              <a:xfrm>
                <a:off x="381000" y="2977885"/>
                <a:ext cx="4731934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4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GB" sz="4800" b="0" i="1" smtClean="0">
                          <a:latin typeface="Cambria Math" panose="02040503050406030204" pitchFamily="18" charset="0"/>
                        </a:rPr>
                        <m:t>=0 </m:t>
                      </m:r>
                      <m:sSup>
                        <m:sSupPr>
                          <m:ctrlPr>
                            <a:rPr lang="en-GB" sz="4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4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GB" sz="4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  <m:r>
                        <a:rPr lang="en-GB" sz="4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48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48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GB" sz="4800" b="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BB2883E-0480-480F-81FE-8453C88AFD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2977885"/>
                <a:ext cx="4731934" cy="83099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FF33C7F3-2EF2-45A9-BF39-A3C613EDF85D}"/>
                  </a:ext>
                </a:extLst>
              </p:cNvPr>
              <p:cNvSpPr/>
              <p:nvPr/>
            </p:nvSpPr>
            <p:spPr>
              <a:xfrm>
                <a:off x="333320" y="3737879"/>
                <a:ext cx="4731933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4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GB" sz="4800" b="0" i="1" smtClean="0">
                          <a:latin typeface="Cambria Math" panose="02040503050406030204" pitchFamily="18" charset="0"/>
                        </a:rPr>
                        <m:t>=1, </m:t>
                      </m:r>
                      <m:sSup>
                        <m:sSupPr>
                          <m:ctrlPr>
                            <a:rPr lang="en-GB" sz="4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en-GB" sz="4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  <m:r>
                        <a:rPr lang="en-GB" sz="48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GB" sz="4800" b="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FF33C7F3-2EF2-45A9-BF39-A3C613EDF8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320" y="3737879"/>
                <a:ext cx="4731933" cy="83099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34CA6BB-8393-445D-9A44-A90074C6AB9C}"/>
              </a:ext>
            </a:extLst>
          </p:cNvPr>
          <p:cNvCxnSpPr>
            <a:cxnSpLocks/>
          </p:cNvCxnSpPr>
          <p:nvPr/>
        </p:nvCxnSpPr>
        <p:spPr>
          <a:xfrm flipV="1">
            <a:off x="7767684" y="512956"/>
            <a:ext cx="4630969" cy="4630973"/>
          </a:xfrm>
          <a:prstGeom prst="line">
            <a:avLst/>
          </a:prstGeom>
          <a:ln w="76200">
            <a:solidFill>
              <a:srgbClr val="FFC000"/>
            </a:solidFill>
          </a:ln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D0FDAC5-9917-4E42-B5D9-918F3591A401}"/>
              </a:ext>
            </a:extLst>
          </p:cNvPr>
          <p:cNvGrpSpPr/>
          <p:nvPr/>
        </p:nvGrpSpPr>
        <p:grpSpPr>
          <a:xfrm>
            <a:off x="7374728" y="14910"/>
            <a:ext cx="4548617" cy="6576390"/>
            <a:chOff x="7374728" y="91110"/>
            <a:chExt cx="4548617" cy="6576390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7A467EBC-D3C7-41CF-8912-A7A6677DE3F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18579" y="521384"/>
              <a:ext cx="0" cy="6146116"/>
            </a:xfrm>
            <a:prstGeom prst="straightConnector1">
              <a:avLst/>
            </a:prstGeom>
            <a:ln w="76200">
              <a:solidFill>
                <a:srgbClr val="00206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A5D8CB5A-4FA0-4CB8-925D-13A5947C5B78}"/>
                    </a:ext>
                  </a:extLst>
                </p:cNvPr>
                <p:cNvSpPr txBox="1"/>
                <p:nvPr/>
              </p:nvSpPr>
              <p:spPr>
                <a:xfrm>
                  <a:off x="11335235" y="2874125"/>
                  <a:ext cx="588110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CA" sz="40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A5D8CB5A-4FA0-4CB8-925D-13A5947C5B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35235" y="2874125"/>
                  <a:ext cx="588110" cy="707886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E168252B-A892-468D-A364-BEA24D5562ED}"/>
                    </a:ext>
                  </a:extLst>
                </p:cNvPr>
                <p:cNvSpPr txBox="1"/>
                <p:nvPr/>
              </p:nvSpPr>
              <p:spPr>
                <a:xfrm>
                  <a:off x="7613810" y="91110"/>
                  <a:ext cx="750205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sz="4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oMath>
                    </m:oMathPara>
                  </a14:m>
                  <a:endParaRPr lang="en-CA" sz="4000" dirty="0">
                    <a:solidFill>
                      <a:schemeClr val="accent6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E168252B-A892-468D-A364-BEA24D5562E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13810" y="91110"/>
                  <a:ext cx="750205" cy="707886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C77AB2AE-E0B7-4D85-BC67-6D4FD3B36C8C}"/>
                </a:ext>
              </a:extLst>
            </p:cNvPr>
            <p:cNvCxnSpPr>
              <a:cxnSpLocks/>
            </p:cNvCxnSpPr>
            <p:nvPr/>
          </p:nvCxnSpPr>
          <p:spPr>
            <a:xfrm>
              <a:off x="7374728" y="3534886"/>
              <a:ext cx="4194972" cy="0"/>
            </a:xfrm>
            <a:prstGeom prst="straightConnector1">
              <a:avLst/>
            </a:prstGeom>
            <a:ln w="76200">
              <a:solidFill>
                <a:srgbClr val="00206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5E142215-5DAB-495A-B10A-8C35DA9C6867}"/>
              </a:ext>
            </a:extLst>
          </p:cNvPr>
          <p:cNvGrpSpPr/>
          <p:nvPr/>
        </p:nvGrpSpPr>
        <p:grpSpPr>
          <a:xfrm>
            <a:off x="8661916" y="1431678"/>
            <a:ext cx="2269789" cy="2059619"/>
            <a:chOff x="8661916" y="1431678"/>
            <a:chExt cx="2269789" cy="2059619"/>
          </a:xfrm>
        </p:grpSpPr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B984D169-36FB-4C25-AA24-B6783AD0D46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434558" y="2469870"/>
              <a:ext cx="966203" cy="1021427"/>
            </a:xfrm>
            <a:prstGeom prst="straightConnector1">
              <a:avLst/>
            </a:prstGeom>
            <a:ln w="114300">
              <a:solidFill>
                <a:srgbClr val="3E1B5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99123F4F-C31B-4442-85CA-A01C3DF46E2D}"/>
                    </a:ext>
                  </a:extLst>
                </p:cNvPr>
                <p:cNvSpPr/>
                <p:nvPr/>
              </p:nvSpPr>
              <p:spPr>
                <a:xfrm>
                  <a:off x="8661916" y="1431678"/>
                  <a:ext cx="2269789" cy="98700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f>
                        <m:fPr>
                          <m:ctrlPr>
                            <a:rPr lang="en-GB" sz="3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600" i="1">
                              <a:latin typeface="Cambria Math" panose="02040503050406030204" pitchFamily="18" charset="0"/>
                            </a:rPr>
                            <m:t>𝑑</m:t>
                          </m:r>
                          <m:acc>
                            <m:accPr>
                              <m:chr m:val="⃗"/>
                              <m:ctrlPr>
                                <a:rPr lang="en-GB" sz="36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36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</m:acc>
                        </m:num>
                        <m:den>
                          <m:r>
                            <a:rPr lang="en-GB" sz="36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GB" sz="36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  <m:d>
                        <m:dPr>
                          <m:ctrlPr>
                            <a:rPr lang="en-GB" sz="36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600" i="1" dirty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GB" sz="3600" i="1" dirty="0"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</m:d>
                    </m:oMath>
                  </a14:m>
                  <a:r>
                    <a:rPr lang="en-CA" sz="3600" dirty="0"/>
                    <a:t> </a:t>
                  </a:r>
                </a:p>
              </p:txBody>
            </p:sp>
          </mc:Choice>
          <mc:Fallback xmlns=""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99123F4F-C31B-4442-85CA-A01C3DF46E2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61916" y="1431678"/>
                  <a:ext cx="2269789" cy="987001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2ABCDF12-F5C3-4121-82E3-153A120878BB}"/>
                  </a:ext>
                </a:extLst>
              </p:cNvPr>
              <p:cNvSpPr/>
              <p:nvPr/>
            </p:nvSpPr>
            <p:spPr>
              <a:xfrm>
                <a:off x="190500" y="4727487"/>
                <a:ext cx="5864811" cy="205710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GB" sz="60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6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acc>
                      <m:d>
                        <m:dPr>
                          <m:ctrlPr>
                            <a:rPr lang="en-GB" sz="6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60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</m:d>
                      <m:r>
                        <a:rPr lang="en-GB" sz="600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60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60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60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sz="6000" i="1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⃗"/>
                          <m:ctrlPr>
                            <a:rPr lang="en-GB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6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6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GB" sz="6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GB" sz="60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r>
                  <a:rPr lang="en-GB" sz="6000" b="0" dirty="0">
                    <a:solidFill>
                      <a:schemeClr val="tx1"/>
                    </a:solidFill>
                  </a:rPr>
                  <a:t>          </a:t>
                </a:r>
                <a14:m>
                  <m:oMath xmlns:m="http://schemas.openxmlformats.org/officeDocument/2006/math">
                    <m:r>
                      <a:rPr lang="en-GB" sz="6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sz="6000" i="1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d>
                      <m:dPr>
                        <m:ctrlPr>
                          <a:rPr lang="en-GB" sz="6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GB" sz="6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GB" sz="60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60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GB" sz="60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acc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+</m:t>
                        </m:r>
                        <m:acc>
                          <m:accPr>
                            <m:chr m:val="⃗"/>
                            <m:ctrlPr>
                              <a:rPr lang="en-GB" sz="6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GB" sz="60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60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GB" sz="60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</m:e>
                        </m:acc>
                      </m:e>
                    </m:d>
                  </m:oMath>
                </a14:m>
                <a:endParaRPr lang="en-GB" sz="6000" b="0" i="1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2ABCDF12-F5C3-4121-82E3-153A120878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500" y="4727487"/>
                <a:ext cx="5864811" cy="205710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28310CC7-E953-4EED-8445-B944943B10E4}"/>
              </a:ext>
            </a:extLst>
          </p:cNvPr>
          <p:cNvGrpSpPr/>
          <p:nvPr/>
        </p:nvGrpSpPr>
        <p:grpSpPr>
          <a:xfrm>
            <a:off x="8518579" y="3458686"/>
            <a:ext cx="2598119" cy="817631"/>
            <a:chOff x="8518579" y="3458686"/>
            <a:chExt cx="2598119" cy="817631"/>
          </a:xfrm>
        </p:grpSpPr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086ED256-5CE3-4C5E-AE45-3CC9D4F07763}"/>
                </a:ext>
              </a:extLst>
            </p:cNvPr>
            <p:cNvCxnSpPr>
              <a:cxnSpLocks/>
            </p:cNvCxnSpPr>
            <p:nvPr/>
          </p:nvCxnSpPr>
          <p:spPr>
            <a:xfrm>
              <a:off x="8518579" y="3458686"/>
              <a:ext cx="949271" cy="0"/>
            </a:xfrm>
            <a:prstGeom prst="straightConnector1">
              <a:avLst/>
            </a:prstGeom>
            <a:ln w="1143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1C0D027C-8277-4FE2-966D-E5A7793408F3}"/>
                    </a:ext>
                  </a:extLst>
                </p:cNvPr>
                <p:cNvSpPr/>
                <p:nvPr/>
              </p:nvSpPr>
              <p:spPr>
                <a:xfrm>
                  <a:off x="9089220" y="3559069"/>
                  <a:ext cx="2027478" cy="71724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GB" sz="36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36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</m:acc>
                        <m:d>
                          <m:dPr>
                            <m:ctrlPr>
                              <a:rPr lang="en-GB" sz="36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3600" i="1" dirty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  <m:r>
                              <a:rPr lang="en-GB" sz="3600" i="1" dirty="0">
                                <a:latin typeface="Cambria Math" panose="02040503050406030204" pitchFamily="18" charset="0"/>
                              </a:rPr>
                              <m:t>=0</m:t>
                            </m:r>
                          </m:e>
                        </m:d>
                      </m:oMath>
                    </m:oMathPara>
                  </a14:m>
                  <a:endParaRPr lang="en-CA" sz="3600" dirty="0"/>
                </a:p>
              </p:txBody>
            </p:sp>
          </mc:Choice>
          <mc:Fallback xmlns=""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1C0D027C-8277-4FE2-966D-E5A7793408F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89220" y="3559069"/>
                  <a:ext cx="2027478" cy="717248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44981F62-750E-41B4-9887-774AF22AA9AD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661480" y="4092120"/>
              <a:ext cx="6669360" cy="27507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44981F62-750E-41B4-9887-774AF22AA9A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652120" y="4082760"/>
                <a:ext cx="6688080" cy="276948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140974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160"/>
    </mc:Choice>
    <mc:Fallback xmlns="">
      <p:transition spd="slow" advTm="491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14" grpId="0"/>
      <p:bldP spid="15" grpId="0"/>
      <p:bldP spid="29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62BFAE54-85C2-4A33-9255-DFFB6CF14BCE}"/>
              </a:ext>
            </a:extLst>
          </p:cNvPr>
          <p:cNvGrpSpPr/>
          <p:nvPr/>
        </p:nvGrpSpPr>
        <p:grpSpPr>
          <a:xfrm>
            <a:off x="7029770" y="-946240"/>
            <a:ext cx="6102165" cy="9144000"/>
            <a:chOff x="13424086" y="-946240"/>
            <a:chExt cx="6102165" cy="9144000"/>
          </a:xfrm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C04B5573-F135-4D3A-B9CE-EC660C8E3AAF}"/>
                </a:ext>
              </a:extLst>
            </p:cNvPr>
            <p:cNvGrpSpPr/>
            <p:nvPr/>
          </p:nvGrpSpPr>
          <p:grpSpPr>
            <a:xfrm>
              <a:off x="13424086" y="-946240"/>
              <a:ext cx="6102165" cy="9144000"/>
              <a:chOff x="6889936" y="-946240"/>
              <a:chExt cx="6102165" cy="9144000"/>
            </a:xfrm>
          </p:grpSpPr>
          <p:pic>
            <p:nvPicPr>
              <p:cNvPr id="67" name="Picture 66">
                <a:extLst>
                  <a:ext uri="{FF2B5EF4-FFF2-40B4-BE49-F238E27FC236}">
                    <a16:creationId xmlns:a16="http://schemas.microsoft.com/office/drawing/2014/main" id="{1FA43B89-25E6-4B98-8BB9-20BC6D0EEE6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-343" t="5535" r="55099" b="6728"/>
              <a:stretch/>
            </p:blipFill>
            <p:spPr>
              <a:xfrm>
                <a:off x="6889936" y="452511"/>
                <a:ext cx="5666736" cy="6153150"/>
              </a:xfrm>
              <a:prstGeom prst="rect">
                <a:avLst/>
              </a:prstGeom>
            </p:spPr>
          </p:pic>
          <p:grpSp>
            <p:nvGrpSpPr>
              <p:cNvPr id="69" name="Group 68">
                <a:extLst>
                  <a:ext uri="{FF2B5EF4-FFF2-40B4-BE49-F238E27FC236}">
                    <a16:creationId xmlns:a16="http://schemas.microsoft.com/office/drawing/2014/main" id="{19ED6CF8-9CFA-48A4-B4A4-2209DD71999F}"/>
                  </a:ext>
                </a:extLst>
              </p:cNvPr>
              <p:cNvGrpSpPr/>
              <p:nvPr/>
            </p:nvGrpSpPr>
            <p:grpSpPr>
              <a:xfrm>
                <a:off x="7526130" y="-946240"/>
                <a:ext cx="5465971" cy="9144000"/>
                <a:chOff x="6480223" y="-1091381"/>
                <a:chExt cx="5465971" cy="9144000"/>
              </a:xfrm>
            </p:grpSpPr>
            <p:grpSp>
              <p:nvGrpSpPr>
                <p:cNvPr id="77" name="Group 76">
                  <a:extLst>
                    <a:ext uri="{FF2B5EF4-FFF2-40B4-BE49-F238E27FC236}">
                      <a16:creationId xmlns:a16="http://schemas.microsoft.com/office/drawing/2014/main" id="{B814BBFD-FA2F-49EE-99E0-8AE24631AC25}"/>
                    </a:ext>
                  </a:extLst>
                </p:cNvPr>
                <p:cNvGrpSpPr/>
                <p:nvPr/>
              </p:nvGrpSpPr>
              <p:grpSpPr>
                <a:xfrm>
                  <a:off x="7048451" y="-44450"/>
                  <a:ext cx="3127020" cy="6965950"/>
                  <a:chOff x="7048451" y="-44450"/>
                  <a:chExt cx="3127020" cy="6965950"/>
                </a:xfrm>
              </p:grpSpPr>
              <p:grpSp>
                <p:nvGrpSpPr>
                  <p:cNvPr id="116" name="Group 115">
                    <a:extLst>
                      <a:ext uri="{FF2B5EF4-FFF2-40B4-BE49-F238E27FC236}">
                        <a16:creationId xmlns:a16="http://schemas.microsoft.com/office/drawing/2014/main" id="{017D1281-D61E-4D93-B96F-779F533647ED}"/>
                      </a:ext>
                    </a:extLst>
                  </p:cNvPr>
                  <p:cNvGrpSpPr/>
                  <p:nvPr/>
                </p:nvGrpSpPr>
                <p:grpSpPr>
                  <a:xfrm>
                    <a:off x="7048451" y="1918357"/>
                    <a:ext cx="1111568" cy="3016991"/>
                    <a:chOff x="4723570" y="360362"/>
                    <a:chExt cx="2121730" cy="6141905"/>
                  </a:xfrm>
                </p:grpSpPr>
                <p:sp>
                  <p:nvSpPr>
                    <p:cNvPr id="119" name="Freeform: Shape 118">
                      <a:extLst>
                        <a:ext uri="{FF2B5EF4-FFF2-40B4-BE49-F238E27FC236}">
                          <a16:creationId xmlns:a16="http://schemas.microsoft.com/office/drawing/2014/main" id="{75F896D8-2601-408E-9607-C48297D989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724400" y="360362"/>
                      <a:ext cx="2120900" cy="3073400"/>
                    </a:xfrm>
                    <a:custGeom>
                      <a:avLst/>
                      <a:gdLst>
                        <a:gd name="connsiteX0" fmla="*/ 0 w 2120900"/>
                        <a:gd name="connsiteY0" fmla="*/ 3073400 h 3073400"/>
                        <a:gd name="connsiteX1" fmla="*/ 31750 w 2120900"/>
                        <a:gd name="connsiteY1" fmla="*/ 2781300 h 3073400"/>
                        <a:gd name="connsiteX2" fmla="*/ 139700 w 2120900"/>
                        <a:gd name="connsiteY2" fmla="*/ 2470150 h 3073400"/>
                        <a:gd name="connsiteX3" fmla="*/ 361950 w 2120900"/>
                        <a:gd name="connsiteY3" fmla="*/ 2070100 h 3073400"/>
                        <a:gd name="connsiteX4" fmla="*/ 673100 w 2120900"/>
                        <a:gd name="connsiteY4" fmla="*/ 1625600 h 3073400"/>
                        <a:gd name="connsiteX5" fmla="*/ 1104900 w 2120900"/>
                        <a:gd name="connsiteY5" fmla="*/ 1098550 h 3073400"/>
                        <a:gd name="connsiteX6" fmla="*/ 2120900 w 2120900"/>
                        <a:gd name="connsiteY6" fmla="*/ 0 h 30734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2120900" h="3073400">
                          <a:moveTo>
                            <a:pt x="0" y="3073400"/>
                          </a:moveTo>
                          <a:cubicBezTo>
                            <a:pt x="4233" y="2977621"/>
                            <a:pt x="8467" y="2881842"/>
                            <a:pt x="31750" y="2781300"/>
                          </a:cubicBezTo>
                          <a:cubicBezTo>
                            <a:pt x="55033" y="2680758"/>
                            <a:pt x="84667" y="2588683"/>
                            <a:pt x="139700" y="2470150"/>
                          </a:cubicBezTo>
                          <a:cubicBezTo>
                            <a:pt x="194733" y="2351617"/>
                            <a:pt x="273050" y="2210858"/>
                            <a:pt x="361950" y="2070100"/>
                          </a:cubicBezTo>
                          <a:cubicBezTo>
                            <a:pt x="450850" y="1929342"/>
                            <a:pt x="549275" y="1787525"/>
                            <a:pt x="673100" y="1625600"/>
                          </a:cubicBezTo>
                          <a:cubicBezTo>
                            <a:pt x="796925" y="1463675"/>
                            <a:pt x="863600" y="1369483"/>
                            <a:pt x="1104900" y="1098550"/>
                          </a:cubicBezTo>
                          <a:cubicBezTo>
                            <a:pt x="1346200" y="827617"/>
                            <a:pt x="1733550" y="413808"/>
                            <a:pt x="2120900" y="0"/>
                          </a:cubicBezTo>
                        </a:path>
                      </a:pathLst>
                    </a:custGeom>
                    <a:noFill/>
                    <a:ln w="38100">
                      <a:solidFill>
                        <a:srgbClr val="FF535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A" dirty="0"/>
                    </a:p>
                  </p:txBody>
                </p:sp>
                <p:sp>
                  <p:nvSpPr>
                    <p:cNvPr id="120" name="Freeform: Shape 119">
                      <a:extLst>
                        <a:ext uri="{FF2B5EF4-FFF2-40B4-BE49-F238E27FC236}">
                          <a16:creationId xmlns:a16="http://schemas.microsoft.com/office/drawing/2014/main" id="{C8E02126-10EF-4EA9-9CDC-931CACC2F392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4723570" y="3428867"/>
                      <a:ext cx="2120900" cy="3073400"/>
                    </a:xfrm>
                    <a:custGeom>
                      <a:avLst/>
                      <a:gdLst>
                        <a:gd name="connsiteX0" fmla="*/ 0 w 2120900"/>
                        <a:gd name="connsiteY0" fmla="*/ 3073400 h 3073400"/>
                        <a:gd name="connsiteX1" fmla="*/ 31750 w 2120900"/>
                        <a:gd name="connsiteY1" fmla="*/ 2781300 h 3073400"/>
                        <a:gd name="connsiteX2" fmla="*/ 139700 w 2120900"/>
                        <a:gd name="connsiteY2" fmla="*/ 2470150 h 3073400"/>
                        <a:gd name="connsiteX3" fmla="*/ 361950 w 2120900"/>
                        <a:gd name="connsiteY3" fmla="*/ 2070100 h 3073400"/>
                        <a:gd name="connsiteX4" fmla="*/ 673100 w 2120900"/>
                        <a:gd name="connsiteY4" fmla="*/ 1625600 h 3073400"/>
                        <a:gd name="connsiteX5" fmla="*/ 1104900 w 2120900"/>
                        <a:gd name="connsiteY5" fmla="*/ 1098550 h 3073400"/>
                        <a:gd name="connsiteX6" fmla="*/ 2120900 w 2120900"/>
                        <a:gd name="connsiteY6" fmla="*/ 0 h 30734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2120900" h="3073400">
                          <a:moveTo>
                            <a:pt x="0" y="3073400"/>
                          </a:moveTo>
                          <a:cubicBezTo>
                            <a:pt x="4233" y="2977621"/>
                            <a:pt x="8467" y="2881842"/>
                            <a:pt x="31750" y="2781300"/>
                          </a:cubicBezTo>
                          <a:cubicBezTo>
                            <a:pt x="55033" y="2680758"/>
                            <a:pt x="84667" y="2588683"/>
                            <a:pt x="139700" y="2470150"/>
                          </a:cubicBezTo>
                          <a:cubicBezTo>
                            <a:pt x="194733" y="2351617"/>
                            <a:pt x="273050" y="2210858"/>
                            <a:pt x="361950" y="2070100"/>
                          </a:cubicBezTo>
                          <a:cubicBezTo>
                            <a:pt x="450850" y="1929342"/>
                            <a:pt x="549275" y="1787525"/>
                            <a:pt x="673100" y="1625600"/>
                          </a:cubicBezTo>
                          <a:cubicBezTo>
                            <a:pt x="796925" y="1463675"/>
                            <a:pt x="863600" y="1369483"/>
                            <a:pt x="1104900" y="1098550"/>
                          </a:cubicBezTo>
                          <a:cubicBezTo>
                            <a:pt x="1346200" y="827617"/>
                            <a:pt x="1733550" y="413808"/>
                            <a:pt x="2120900" y="0"/>
                          </a:cubicBezTo>
                        </a:path>
                      </a:pathLst>
                    </a:custGeom>
                    <a:noFill/>
                    <a:ln w="38100">
                      <a:solidFill>
                        <a:srgbClr val="FF535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A"/>
                    </a:p>
                  </p:txBody>
                </p:sp>
              </p:grpSp>
              <p:cxnSp>
                <p:nvCxnSpPr>
                  <p:cNvPr id="117" name="Straight Connector 116">
                    <a:extLst>
                      <a:ext uri="{FF2B5EF4-FFF2-40B4-BE49-F238E27FC236}">
                        <a16:creationId xmlns:a16="http://schemas.microsoft.com/office/drawing/2014/main" id="{88949BA4-1796-4101-9953-BE8A8A4D415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8030603" y="-44450"/>
                    <a:ext cx="2121914" cy="2092005"/>
                  </a:xfrm>
                  <a:prstGeom prst="line">
                    <a:avLst/>
                  </a:prstGeom>
                  <a:ln w="38100">
                    <a:solidFill>
                      <a:srgbClr val="FF535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8" name="Straight Connector 117">
                    <a:extLst>
                      <a:ext uri="{FF2B5EF4-FFF2-40B4-BE49-F238E27FC236}">
                        <a16:creationId xmlns:a16="http://schemas.microsoft.com/office/drawing/2014/main" id="{B59AE834-3BAB-4134-959B-E426D43C931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116513" y="4891564"/>
                    <a:ext cx="2058958" cy="2029936"/>
                  </a:xfrm>
                  <a:prstGeom prst="line">
                    <a:avLst/>
                  </a:prstGeom>
                  <a:ln w="38100">
                    <a:solidFill>
                      <a:srgbClr val="FF535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8" name="Group 77">
                  <a:extLst>
                    <a:ext uri="{FF2B5EF4-FFF2-40B4-BE49-F238E27FC236}">
                      <a16:creationId xmlns:a16="http://schemas.microsoft.com/office/drawing/2014/main" id="{346DD7A2-B30D-49FD-AD70-F33174556A53}"/>
                    </a:ext>
                  </a:extLst>
                </p:cNvPr>
                <p:cNvGrpSpPr/>
                <p:nvPr/>
              </p:nvGrpSpPr>
              <p:grpSpPr>
                <a:xfrm>
                  <a:off x="7556195" y="57150"/>
                  <a:ext cx="2803909" cy="6902450"/>
                  <a:chOff x="7575245" y="57150"/>
                  <a:chExt cx="2803909" cy="6902450"/>
                </a:xfrm>
              </p:grpSpPr>
              <p:grpSp>
                <p:nvGrpSpPr>
                  <p:cNvPr id="111" name="Group 110">
                    <a:extLst>
                      <a:ext uri="{FF2B5EF4-FFF2-40B4-BE49-F238E27FC236}">
                        <a16:creationId xmlns:a16="http://schemas.microsoft.com/office/drawing/2014/main" id="{16CDE382-DC2D-4050-AF00-28A78981689C}"/>
                      </a:ext>
                    </a:extLst>
                  </p:cNvPr>
                  <p:cNvGrpSpPr/>
                  <p:nvPr/>
                </p:nvGrpSpPr>
                <p:grpSpPr>
                  <a:xfrm>
                    <a:off x="7575245" y="529619"/>
                    <a:ext cx="2121730" cy="5758744"/>
                    <a:chOff x="4723570" y="360362"/>
                    <a:chExt cx="2121730" cy="6141905"/>
                  </a:xfrm>
                </p:grpSpPr>
                <p:sp>
                  <p:nvSpPr>
                    <p:cNvPr id="114" name="Freeform: Shape 113">
                      <a:extLst>
                        <a:ext uri="{FF2B5EF4-FFF2-40B4-BE49-F238E27FC236}">
                          <a16:creationId xmlns:a16="http://schemas.microsoft.com/office/drawing/2014/main" id="{2B841F37-4E28-43EC-97C3-955E2FA77FA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724400" y="360362"/>
                      <a:ext cx="2120900" cy="3073400"/>
                    </a:xfrm>
                    <a:custGeom>
                      <a:avLst/>
                      <a:gdLst>
                        <a:gd name="connsiteX0" fmla="*/ 0 w 2120900"/>
                        <a:gd name="connsiteY0" fmla="*/ 3073400 h 3073400"/>
                        <a:gd name="connsiteX1" fmla="*/ 31750 w 2120900"/>
                        <a:gd name="connsiteY1" fmla="*/ 2781300 h 3073400"/>
                        <a:gd name="connsiteX2" fmla="*/ 139700 w 2120900"/>
                        <a:gd name="connsiteY2" fmla="*/ 2470150 h 3073400"/>
                        <a:gd name="connsiteX3" fmla="*/ 361950 w 2120900"/>
                        <a:gd name="connsiteY3" fmla="*/ 2070100 h 3073400"/>
                        <a:gd name="connsiteX4" fmla="*/ 673100 w 2120900"/>
                        <a:gd name="connsiteY4" fmla="*/ 1625600 h 3073400"/>
                        <a:gd name="connsiteX5" fmla="*/ 1104900 w 2120900"/>
                        <a:gd name="connsiteY5" fmla="*/ 1098550 h 3073400"/>
                        <a:gd name="connsiteX6" fmla="*/ 2120900 w 2120900"/>
                        <a:gd name="connsiteY6" fmla="*/ 0 h 30734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2120900" h="3073400">
                          <a:moveTo>
                            <a:pt x="0" y="3073400"/>
                          </a:moveTo>
                          <a:cubicBezTo>
                            <a:pt x="4233" y="2977621"/>
                            <a:pt x="8467" y="2881842"/>
                            <a:pt x="31750" y="2781300"/>
                          </a:cubicBezTo>
                          <a:cubicBezTo>
                            <a:pt x="55033" y="2680758"/>
                            <a:pt x="84667" y="2588683"/>
                            <a:pt x="139700" y="2470150"/>
                          </a:cubicBezTo>
                          <a:cubicBezTo>
                            <a:pt x="194733" y="2351617"/>
                            <a:pt x="273050" y="2210858"/>
                            <a:pt x="361950" y="2070100"/>
                          </a:cubicBezTo>
                          <a:cubicBezTo>
                            <a:pt x="450850" y="1929342"/>
                            <a:pt x="549275" y="1787525"/>
                            <a:pt x="673100" y="1625600"/>
                          </a:cubicBezTo>
                          <a:cubicBezTo>
                            <a:pt x="796925" y="1463675"/>
                            <a:pt x="863600" y="1369483"/>
                            <a:pt x="1104900" y="1098550"/>
                          </a:cubicBezTo>
                          <a:cubicBezTo>
                            <a:pt x="1346200" y="827617"/>
                            <a:pt x="1733550" y="413808"/>
                            <a:pt x="2120900" y="0"/>
                          </a:cubicBezTo>
                        </a:path>
                      </a:pathLst>
                    </a:custGeom>
                    <a:noFill/>
                    <a:ln w="38100">
                      <a:solidFill>
                        <a:srgbClr val="FF535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A" dirty="0"/>
                    </a:p>
                  </p:txBody>
                </p:sp>
                <p:sp>
                  <p:nvSpPr>
                    <p:cNvPr id="115" name="Freeform: Shape 114">
                      <a:extLst>
                        <a:ext uri="{FF2B5EF4-FFF2-40B4-BE49-F238E27FC236}">
                          <a16:creationId xmlns:a16="http://schemas.microsoft.com/office/drawing/2014/main" id="{104744BB-343C-4189-AB07-B20288C47EF3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4723570" y="3428867"/>
                      <a:ext cx="2120900" cy="3073400"/>
                    </a:xfrm>
                    <a:custGeom>
                      <a:avLst/>
                      <a:gdLst>
                        <a:gd name="connsiteX0" fmla="*/ 0 w 2120900"/>
                        <a:gd name="connsiteY0" fmla="*/ 3073400 h 3073400"/>
                        <a:gd name="connsiteX1" fmla="*/ 31750 w 2120900"/>
                        <a:gd name="connsiteY1" fmla="*/ 2781300 h 3073400"/>
                        <a:gd name="connsiteX2" fmla="*/ 139700 w 2120900"/>
                        <a:gd name="connsiteY2" fmla="*/ 2470150 h 3073400"/>
                        <a:gd name="connsiteX3" fmla="*/ 361950 w 2120900"/>
                        <a:gd name="connsiteY3" fmla="*/ 2070100 h 3073400"/>
                        <a:gd name="connsiteX4" fmla="*/ 673100 w 2120900"/>
                        <a:gd name="connsiteY4" fmla="*/ 1625600 h 3073400"/>
                        <a:gd name="connsiteX5" fmla="*/ 1104900 w 2120900"/>
                        <a:gd name="connsiteY5" fmla="*/ 1098550 h 3073400"/>
                        <a:gd name="connsiteX6" fmla="*/ 2120900 w 2120900"/>
                        <a:gd name="connsiteY6" fmla="*/ 0 h 30734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2120900" h="3073400">
                          <a:moveTo>
                            <a:pt x="0" y="3073400"/>
                          </a:moveTo>
                          <a:cubicBezTo>
                            <a:pt x="4233" y="2977621"/>
                            <a:pt x="8467" y="2881842"/>
                            <a:pt x="31750" y="2781300"/>
                          </a:cubicBezTo>
                          <a:cubicBezTo>
                            <a:pt x="55033" y="2680758"/>
                            <a:pt x="84667" y="2588683"/>
                            <a:pt x="139700" y="2470150"/>
                          </a:cubicBezTo>
                          <a:cubicBezTo>
                            <a:pt x="194733" y="2351617"/>
                            <a:pt x="273050" y="2210858"/>
                            <a:pt x="361950" y="2070100"/>
                          </a:cubicBezTo>
                          <a:cubicBezTo>
                            <a:pt x="450850" y="1929342"/>
                            <a:pt x="549275" y="1787525"/>
                            <a:pt x="673100" y="1625600"/>
                          </a:cubicBezTo>
                          <a:cubicBezTo>
                            <a:pt x="796925" y="1463675"/>
                            <a:pt x="863600" y="1369483"/>
                            <a:pt x="1104900" y="1098550"/>
                          </a:cubicBezTo>
                          <a:cubicBezTo>
                            <a:pt x="1346200" y="827617"/>
                            <a:pt x="1733550" y="413808"/>
                            <a:pt x="2120900" y="0"/>
                          </a:cubicBezTo>
                        </a:path>
                      </a:pathLst>
                    </a:custGeom>
                    <a:noFill/>
                    <a:ln w="38100">
                      <a:solidFill>
                        <a:srgbClr val="FF535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A"/>
                    </a:p>
                  </p:txBody>
                </p:sp>
              </p:grpSp>
              <p:cxnSp>
                <p:nvCxnSpPr>
                  <p:cNvPr id="112" name="Straight Connector 111">
                    <a:extLst>
                      <a:ext uri="{FF2B5EF4-FFF2-40B4-BE49-F238E27FC236}">
                        <a16:creationId xmlns:a16="http://schemas.microsoft.com/office/drawing/2014/main" id="{C8A38A19-618D-492C-9A24-A77C1ADA2E1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9627628" y="57150"/>
                    <a:ext cx="547142" cy="539430"/>
                  </a:xfrm>
                  <a:prstGeom prst="line">
                    <a:avLst/>
                  </a:prstGeom>
                  <a:ln w="38100">
                    <a:solidFill>
                      <a:srgbClr val="FF535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3" name="Straight Connector 112">
                    <a:extLst>
                      <a:ext uri="{FF2B5EF4-FFF2-40B4-BE49-F238E27FC236}">
                        <a16:creationId xmlns:a16="http://schemas.microsoft.com/office/drawing/2014/main" id="{7C3D4A07-680A-4494-ABB7-67874D4B49F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9628422" y="6219449"/>
                    <a:ext cx="750732" cy="740151"/>
                  </a:xfrm>
                  <a:prstGeom prst="line">
                    <a:avLst/>
                  </a:prstGeom>
                  <a:ln w="38100">
                    <a:solidFill>
                      <a:srgbClr val="FF535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9" name="Group 78">
                  <a:extLst>
                    <a:ext uri="{FF2B5EF4-FFF2-40B4-BE49-F238E27FC236}">
                      <a16:creationId xmlns:a16="http://schemas.microsoft.com/office/drawing/2014/main" id="{0AFACCE3-7BD4-4A60-9B68-579663633B36}"/>
                    </a:ext>
                  </a:extLst>
                </p:cNvPr>
                <p:cNvGrpSpPr/>
                <p:nvPr/>
              </p:nvGrpSpPr>
              <p:grpSpPr>
                <a:xfrm>
                  <a:off x="8114305" y="66707"/>
                  <a:ext cx="2121730" cy="6709420"/>
                  <a:chOff x="4723570" y="360362"/>
                  <a:chExt cx="2121730" cy="6141905"/>
                </a:xfrm>
              </p:grpSpPr>
              <p:sp>
                <p:nvSpPr>
                  <p:cNvPr id="109" name="Freeform: Shape 108">
                    <a:extLst>
                      <a:ext uri="{FF2B5EF4-FFF2-40B4-BE49-F238E27FC236}">
                        <a16:creationId xmlns:a16="http://schemas.microsoft.com/office/drawing/2014/main" id="{73EF4F62-BA4B-431F-842A-D8BF4687F278}"/>
                      </a:ext>
                    </a:extLst>
                  </p:cNvPr>
                  <p:cNvSpPr/>
                  <p:nvPr/>
                </p:nvSpPr>
                <p:spPr>
                  <a:xfrm>
                    <a:off x="4724400" y="360362"/>
                    <a:ext cx="2120900" cy="3073400"/>
                  </a:xfrm>
                  <a:custGeom>
                    <a:avLst/>
                    <a:gdLst>
                      <a:gd name="connsiteX0" fmla="*/ 0 w 2120900"/>
                      <a:gd name="connsiteY0" fmla="*/ 3073400 h 3073400"/>
                      <a:gd name="connsiteX1" fmla="*/ 31750 w 2120900"/>
                      <a:gd name="connsiteY1" fmla="*/ 2781300 h 3073400"/>
                      <a:gd name="connsiteX2" fmla="*/ 139700 w 2120900"/>
                      <a:gd name="connsiteY2" fmla="*/ 2470150 h 3073400"/>
                      <a:gd name="connsiteX3" fmla="*/ 361950 w 2120900"/>
                      <a:gd name="connsiteY3" fmla="*/ 2070100 h 3073400"/>
                      <a:gd name="connsiteX4" fmla="*/ 673100 w 2120900"/>
                      <a:gd name="connsiteY4" fmla="*/ 1625600 h 3073400"/>
                      <a:gd name="connsiteX5" fmla="*/ 1104900 w 2120900"/>
                      <a:gd name="connsiteY5" fmla="*/ 1098550 h 3073400"/>
                      <a:gd name="connsiteX6" fmla="*/ 2120900 w 2120900"/>
                      <a:gd name="connsiteY6" fmla="*/ 0 h 3073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20900" h="3073400">
                        <a:moveTo>
                          <a:pt x="0" y="3073400"/>
                        </a:moveTo>
                        <a:cubicBezTo>
                          <a:pt x="4233" y="2977621"/>
                          <a:pt x="8467" y="2881842"/>
                          <a:pt x="31750" y="2781300"/>
                        </a:cubicBezTo>
                        <a:cubicBezTo>
                          <a:pt x="55033" y="2680758"/>
                          <a:pt x="84667" y="2588683"/>
                          <a:pt x="139700" y="2470150"/>
                        </a:cubicBezTo>
                        <a:cubicBezTo>
                          <a:pt x="194733" y="2351617"/>
                          <a:pt x="273050" y="2210858"/>
                          <a:pt x="361950" y="2070100"/>
                        </a:cubicBezTo>
                        <a:cubicBezTo>
                          <a:pt x="450850" y="1929342"/>
                          <a:pt x="549275" y="1787525"/>
                          <a:pt x="673100" y="1625600"/>
                        </a:cubicBezTo>
                        <a:cubicBezTo>
                          <a:pt x="796925" y="1463675"/>
                          <a:pt x="863600" y="1369483"/>
                          <a:pt x="1104900" y="1098550"/>
                        </a:cubicBezTo>
                        <a:cubicBezTo>
                          <a:pt x="1346200" y="827617"/>
                          <a:pt x="1733550" y="413808"/>
                          <a:pt x="2120900" y="0"/>
                        </a:cubicBezTo>
                      </a:path>
                    </a:pathLst>
                  </a:custGeom>
                  <a:noFill/>
                  <a:ln w="38100">
                    <a:solidFill>
                      <a:srgbClr val="FF535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 dirty="0"/>
                  </a:p>
                </p:txBody>
              </p:sp>
              <p:sp>
                <p:nvSpPr>
                  <p:cNvPr id="110" name="Freeform: Shape 109">
                    <a:extLst>
                      <a:ext uri="{FF2B5EF4-FFF2-40B4-BE49-F238E27FC236}">
                        <a16:creationId xmlns:a16="http://schemas.microsoft.com/office/drawing/2014/main" id="{1816AC0C-A727-4A26-9345-4D11D1D14100}"/>
                      </a:ext>
                    </a:extLst>
                  </p:cNvPr>
                  <p:cNvSpPr/>
                  <p:nvPr/>
                </p:nvSpPr>
                <p:spPr>
                  <a:xfrm flipV="1">
                    <a:off x="4723570" y="3428867"/>
                    <a:ext cx="2120900" cy="3073400"/>
                  </a:xfrm>
                  <a:custGeom>
                    <a:avLst/>
                    <a:gdLst>
                      <a:gd name="connsiteX0" fmla="*/ 0 w 2120900"/>
                      <a:gd name="connsiteY0" fmla="*/ 3073400 h 3073400"/>
                      <a:gd name="connsiteX1" fmla="*/ 31750 w 2120900"/>
                      <a:gd name="connsiteY1" fmla="*/ 2781300 h 3073400"/>
                      <a:gd name="connsiteX2" fmla="*/ 139700 w 2120900"/>
                      <a:gd name="connsiteY2" fmla="*/ 2470150 h 3073400"/>
                      <a:gd name="connsiteX3" fmla="*/ 361950 w 2120900"/>
                      <a:gd name="connsiteY3" fmla="*/ 2070100 h 3073400"/>
                      <a:gd name="connsiteX4" fmla="*/ 673100 w 2120900"/>
                      <a:gd name="connsiteY4" fmla="*/ 1625600 h 3073400"/>
                      <a:gd name="connsiteX5" fmla="*/ 1104900 w 2120900"/>
                      <a:gd name="connsiteY5" fmla="*/ 1098550 h 3073400"/>
                      <a:gd name="connsiteX6" fmla="*/ 2120900 w 2120900"/>
                      <a:gd name="connsiteY6" fmla="*/ 0 h 3073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20900" h="3073400">
                        <a:moveTo>
                          <a:pt x="0" y="3073400"/>
                        </a:moveTo>
                        <a:cubicBezTo>
                          <a:pt x="4233" y="2977621"/>
                          <a:pt x="8467" y="2881842"/>
                          <a:pt x="31750" y="2781300"/>
                        </a:cubicBezTo>
                        <a:cubicBezTo>
                          <a:pt x="55033" y="2680758"/>
                          <a:pt x="84667" y="2588683"/>
                          <a:pt x="139700" y="2470150"/>
                        </a:cubicBezTo>
                        <a:cubicBezTo>
                          <a:pt x="194733" y="2351617"/>
                          <a:pt x="273050" y="2210858"/>
                          <a:pt x="361950" y="2070100"/>
                        </a:cubicBezTo>
                        <a:cubicBezTo>
                          <a:pt x="450850" y="1929342"/>
                          <a:pt x="549275" y="1787525"/>
                          <a:pt x="673100" y="1625600"/>
                        </a:cubicBezTo>
                        <a:cubicBezTo>
                          <a:pt x="796925" y="1463675"/>
                          <a:pt x="863600" y="1369483"/>
                          <a:pt x="1104900" y="1098550"/>
                        </a:cubicBezTo>
                        <a:cubicBezTo>
                          <a:pt x="1346200" y="827617"/>
                          <a:pt x="1733550" y="413808"/>
                          <a:pt x="2120900" y="0"/>
                        </a:cubicBezTo>
                      </a:path>
                    </a:pathLst>
                  </a:custGeom>
                  <a:noFill/>
                  <a:ln w="38100">
                    <a:solidFill>
                      <a:srgbClr val="FF535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</p:grpSp>
            <p:grpSp>
              <p:nvGrpSpPr>
                <p:cNvPr id="80" name="Group 79">
                  <a:extLst>
                    <a:ext uri="{FF2B5EF4-FFF2-40B4-BE49-F238E27FC236}">
                      <a16:creationId xmlns:a16="http://schemas.microsoft.com/office/drawing/2014/main" id="{403AEA11-D5E8-45A5-A7A3-7D9756D89FEB}"/>
                    </a:ext>
                  </a:extLst>
                </p:cNvPr>
                <p:cNvGrpSpPr/>
                <p:nvPr/>
              </p:nvGrpSpPr>
              <p:grpSpPr>
                <a:xfrm>
                  <a:off x="8628793" y="-406558"/>
                  <a:ext cx="2121730" cy="7655946"/>
                  <a:chOff x="4723570" y="360362"/>
                  <a:chExt cx="2121730" cy="6141905"/>
                </a:xfrm>
              </p:grpSpPr>
              <p:sp>
                <p:nvSpPr>
                  <p:cNvPr id="99" name="Freeform: Shape 98">
                    <a:extLst>
                      <a:ext uri="{FF2B5EF4-FFF2-40B4-BE49-F238E27FC236}">
                        <a16:creationId xmlns:a16="http://schemas.microsoft.com/office/drawing/2014/main" id="{66B28F09-2FA3-4165-BB82-947A89ED2841}"/>
                      </a:ext>
                    </a:extLst>
                  </p:cNvPr>
                  <p:cNvSpPr/>
                  <p:nvPr/>
                </p:nvSpPr>
                <p:spPr>
                  <a:xfrm>
                    <a:off x="4724400" y="360362"/>
                    <a:ext cx="2120900" cy="3073400"/>
                  </a:xfrm>
                  <a:custGeom>
                    <a:avLst/>
                    <a:gdLst>
                      <a:gd name="connsiteX0" fmla="*/ 0 w 2120900"/>
                      <a:gd name="connsiteY0" fmla="*/ 3073400 h 3073400"/>
                      <a:gd name="connsiteX1" fmla="*/ 31750 w 2120900"/>
                      <a:gd name="connsiteY1" fmla="*/ 2781300 h 3073400"/>
                      <a:gd name="connsiteX2" fmla="*/ 139700 w 2120900"/>
                      <a:gd name="connsiteY2" fmla="*/ 2470150 h 3073400"/>
                      <a:gd name="connsiteX3" fmla="*/ 361950 w 2120900"/>
                      <a:gd name="connsiteY3" fmla="*/ 2070100 h 3073400"/>
                      <a:gd name="connsiteX4" fmla="*/ 673100 w 2120900"/>
                      <a:gd name="connsiteY4" fmla="*/ 1625600 h 3073400"/>
                      <a:gd name="connsiteX5" fmla="*/ 1104900 w 2120900"/>
                      <a:gd name="connsiteY5" fmla="*/ 1098550 h 3073400"/>
                      <a:gd name="connsiteX6" fmla="*/ 2120900 w 2120900"/>
                      <a:gd name="connsiteY6" fmla="*/ 0 h 3073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20900" h="3073400">
                        <a:moveTo>
                          <a:pt x="0" y="3073400"/>
                        </a:moveTo>
                        <a:cubicBezTo>
                          <a:pt x="4233" y="2977621"/>
                          <a:pt x="8467" y="2881842"/>
                          <a:pt x="31750" y="2781300"/>
                        </a:cubicBezTo>
                        <a:cubicBezTo>
                          <a:pt x="55033" y="2680758"/>
                          <a:pt x="84667" y="2588683"/>
                          <a:pt x="139700" y="2470150"/>
                        </a:cubicBezTo>
                        <a:cubicBezTo>
                          <a:pt x="194733" y="2351617"/>
                          <a:pt x="273050" y="2210858"/>
                          <a:pt x="361950" y="2070100"/>
                        </a:cubicBezTo>
                        <a:cubicBezTo>
                          <a:pt x="450850" y="1929342"/>
                          <a:pt x="549275" y="1787525"/>
                          <a:pt x="673100" y="1625600"/>
                        </a:cubicBezTo>
                        <a:cubicBezTo>
                          <a:pt x="796925" y="1463675"/>
                          <a:pt x="863600" y="1369483"/>
                          <a:pt x="1104900" y="1098550"/>
                        </a:cubicBezTo>
                        <a:cubicBezTo>
                          <a:pt x="1346200" y="827617"/>
                          <a:pt x="1733550" y="413808"/>
                          <a:pt x="2120900" y="0"/>
                        </a:cubicBezTo>
                      </a:path>
                    </a:pathLst>
                  </a:custGeom>
                  <a:noFill/>
                  <a:ln w="38100">
                    <a:solidFill>
                      <a:srgbClr val="FF535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 dirty="0"/>
                  </a:p>
                </p:txBody>
              </p:sp>
              <p:sp>
                <p:nvSpPr>
                  <p:cNvPr id="100" name="Freeform: Shape 99">
                    <a:extLst>
                      <a:ext uri="{FF2B5EF4-FFF2-40B4-BE49-F238E27FC236}">
                        <a16:creationId xmlns:a16="http://schemas.microsoft.com/office/drawing/2014/main" id="{C8B035F8-9747-4BC1-8E1E-F1D69A61859C}"/>
                      </a:ext>
                    </a:extLst>
                  </p:cNvPr>
                  <p:cNvSpPr/>
                  <p:nvPr/>
                </p:nvSpPr>
                <p:spPr>
                  <a:xfrm flipV="1">
                    <a:off x="4723570" y="3428867"/>
                    <a:ext cx="2120900" cy="3073400"/>
                  </a:xfrm>
                  <a:custGeom>
                    <a:avLst/>
                    <a:gdLst>
                      <a:gd name="connsiteX0" fmla="*/ 0 w 2120900"/>
                      <a:gd name="connsiteY0" fmla="*/ 3073400 h 3073400"/>
                      <a:gd name="connsiteX1" fmla="*/ 31750 w 2120900"/>
                      <a:gd name="connsiteY1" fmla="*/ 2781300 h 3073400"/>
                      <a:gd name="connsiteX2" fmla="*/ 139700 w 2120900"/>
                      <a:gd name="connsiteY2" fmla="*/ 2470150 h 3073400"/>
                      <a:gd name="connsiteX3" fmla="*/ 361950 w 2120900"/>
                      <a:gd name="connsiteY3" fmla="*/ 2070100 h 3073400"/>
                      <a:gd name="connsiteX4" fmla="*/ 673100 w 2120900"/>
                      <a:gd name="connsiteY4" fmla="*/ 1625600 h 3073400"/>
                      <a:gd name="connsiteX5" fmla="*/ 1104900 w 2120900"/>
                      <a:gd name="connsiteY5" fmla="*/ 1098550 h 3073400"/>
                      <a:gd name="connsiteX6" fmla="*/ 2120900 w 2120900"/>
                      <a:gd name="connsiteY6" fmla="*/ 0 h 3073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20900" h="3073400">
                        <a:moveTo>
                          <a:pt x="0" y="3073400"/>
                        </a:moveTo>
                        <a:cubicBezTo>
                          <a:pt x="4233" y="2977621"/>
                          <a:pt x="8467" y="2881842"/>
                          <a:pt x="31750" y="2781300"/>
                        </a:cubicBezTo>
                        <a:cubicBezTo>
                          <a:pt x="55033" y="2680758"/>
                          <a:pt x="84667" y="2588683"/>
                          <a:pt x="139700" y="2470150"/>
                        </a:cubicBezTo>
                        <a:cubicBezTo>
                          <a:pt x="194733" y="2351617"/>
                          <a:pt x="273050" y="2210858"/>
                          <a:pt x="361950" y="2070100"/>
                        </a:cubicBezTo>
                        <a:cubicBezTo>
                          <a:pt x="450850" y="1929342"/>
                          <a:pt x="549275" y="1787525"/>
                          <a:pt x="673100" y="1625600"/>
                        </a:cubicBezTo>
                        <a:cubicBezTo>
                          <a:pt x="796925" y="1463675"/>
                          <a:pt x="863600" y="1369483"/>
                          <a:pt x="1104900" y="1098550"/>
                        </a:cubicBezTo>
                        <a:cubicBezTo>
                          <a:pt x="1346200" y="827617"/>
                          <a:pt x="1733550" y="413808"/>
                          <a:pt x="2120900" y="0"/>
                        </a:cubicBezTo>
                      </a:path>
                    </a:pathLst>
                  </a:custGeom>
                  <a:noFill/>
                  <a:ln w="38100">
                    <a:solidFill>
                      <a:srgbClr val="FF535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</p:grpSp>
            <p:grpSp>
              <p:nvGrpSpPr>
                <p:cNvPr id="81" name="Group 80">
                  <a:extLst>
                    <a:ext uri="{FF2B5EF4-FFF2-40B4-BE49-F238E27FC236}">
                      <a16:creationId xmlns:a16="http://schemas.microsoft.com/office/drawing/2014/main" id="{80CBB6FE-968F-4966-98F8-9B24681166A8}"/>
                    </a:ext>
                  </a:extLst>
                </p:cNvPr>
                <p:cNvGrpSpPr/>
                <p:nvPr/>
              </p:nvGrpSpPr>
              <p:grpSpPr>
                <a:xfrm>
                  <a:off x="9178758" y="-952500"/>
                  <a:ext cx="2121730" cy="8735406"/>
                  <a:chOff x="4723570" y="360362"/>
                  <a:chExt cx="2121730" cy="6141905"/>
                </a:xfrm>
              </p:grpSpPr>
              <p:sp>
                <p:nvSpPr>
                  <p:cNvPr id="97" name="Freeform: Shape 96">
                    <a:extLst>
                      <a:ext uri="{FF2B5EF4-FFF2-40B4-BE49-F238E27FC236}">
                        <a16:creationId xmlns:a16="http://schemas.microsoft.com/office/drawing/2014/main" id="{2A4471E0-BA37-4DBC-8CBD-10732329E229}"/>
                      </a:ext>
                    </a:extLst>
                  </p:cNvPr>
                  <p:cNvSpPr/>
                  <p:nvPr/>
                </p:nvSpPr>
                <p:spPr>
                  <a:xfrm>
                    <a:off x="4724400" y="360362"/>
                    <a:ext cx="2120900" cy="3073400"/>
                  </a:xfrm>
                  <a:custGeom>
                    <a:avLst/>
                    <a:gdLst>
                      <a:gd name="connsiteX0" fmla="*/ 0 w 2120900"/>
                      <a:gd name="connsiteY0" fmla="*/ 3073400 h 3073400"/>
                      <a:gd name="connsiteX1" fmla="*/ 31750 w 2120900"/>
                      <a:gd name="connsiteY1" fmla="*/ 2781300 h 3073400"/>
                      <a:gd name="connsiteX2" fmla="*/ 139700 w 2120900"/>
                      <a:gd name="connsiteY2" fmla="*/ 2470150 h 3073400"/>
                      <a:gd name="connsiteX3" fmla="*/ 361950 w 2120900"/>
                      <a:gd name="connsiteY3" fmla="*/ 2070100 h 3073400"/>
                      <a:gd name="connsiteX4" fmla="*/ 673100 w 2120900"/>
                      <a:gd name="connsiteY4" fmla="*/ 1625600 h 3073400"/>
                      <a:gd name="connsiteX5" fmla="*/ 1104900 w 2120900"/>
                      <a:gd name="connsiteY5" fmla="*/ 1098550 h 3073400"/>
                      <a:gd name="connsiteX6" fmla="*/ 2120900 w 2120900"/>
                      <a:gd name="connsiteY6" fmla="*/ 0 h 3073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20900" h="3073400">
                        <a:moveTo>
                          <a:pt x="0" y="3073400"/>
                        </a:moveTo>
                        <a:cubicBezTo>
                          <a:pt x="4233" y="2977621"/>
                          <a:pt x="8467" y="2881842"/>
                          <a:pt x="31750" y="2781300"/>
                        </a:cubicBezTo>
                        <a:cubicBezTo>
                          <a:pt x="55033" y="2680758"/>
                          <a:pt x="84667" y="2588683"/>
                          <a:pt x="139700" y="2470150"/>
                        </a:cubicBezTo>
                        <a:cubicBezTo>
                          <a:pt x="194733" y="2351617"/>
                          <a:pt x="273050" y="2210858"/>
                          <a:pt x="361950" y="2070100"/>
                        </a:cubicBezTo>
                        <a:cubicBezTo>
                          <a:pt x="450850" y="1929342"/>
                          <a:pt x="549275" y="1787525"/>
                          <a:pt x="673100" y="1625600"/>
                        </a:cubicBezTo>
                        <a:cubicBezTo>
                          <a:pt x="796925" y="1463675"/>
                          <a:pt x="863600" y="1369483"/>
                          <a:pt x="1104900" y="1098550"/>
                        </a:cubicBezTo>
                        <a:cubicBezTo>
                          <a:pt x="1346200" y="827617"/>
                          <a:pt x="1733550" y="413808"/>
                          <a:pt x="2120900" y="0"/>
                        </a:cubicBezTo>
                      </a:path>
                    </a:pathLst>
                  </a:custGeom>
                  <a:noFill/>
                  <a:ln w="38100">
                    <a:solidFill>
                      <a:srgbClr val="FF535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 dirty="0"/>
                  </a:p>
                </p:txBody>
              </p:sp>
              <p:sp>
                <p:nvSpPr>
                  <p:cNvPr id="98" name="Freeform: Shape 97">
                    <a:extLst>
                      <a:ext uri="{FF2B5EF4-FFF2-40B4-BE49-F238E27FC236}">
                        <a16:creationId xmlns:a16="http://schemas.microsoft.com/office/drawing/2014/main" id="{F8085940-538E-443E-AFD6-83CC9E7430D8}"/>
                      </a:ext>
                    </a:extLst>
                  </p:cNvPr>
                  <p:cNvSpPr/>
                  <p:nvPr/>
                </p:nvSpPr>
                <p:spPr>
                  <a:xfrm flipV="1">
                    <a:off x="4723570" y="3428867"/>
                    <a:ext cx="2120900" cy="3073400"/>
                  </a:xfrm>
                  <a:custGeom>
                    <a:avLst/>
                    <a:gdLst>
                      <a:gd name="connsiteX0" fmla="*/ 0 w 2120900"/>
                      <a:gd name="connsiteY0" fmla="*/ 3073400 h 3073400"/>
                      <a:gd name="connsiteX1" fmla="*/ 31750 w 2120900"/>
                      <a:gd name="connsiteY1" fmla="*/ 2781300 h 3073400"/>
                      <a:gd name="connsiteX2" fmla="*/ 139700 w 2120900"/>
                      <a:gd name="connsiteY2" fmla="*/ 2470150 h 3073400"/>
                      <a:gd name="connsiteX3" fmla="*/ 361950 w 2120900"/>
                      <a:gd name="connsiteY3" fmla="*/ 2070100 h 3073400"/>
                      <a:gd name="connsiteX4" fmla="*/ 673100 w 2120900"/>
                      <a:gd name="connsiteY4" fmla="*/ 1625600 h 3073400"/>
                      <a:gd name="connsiteX5" fmla="*/ 1104900 w 2120900"/>
                      <a:gd name="connsiteY5" fmla="*/ 1098550 h 3073400"/>
                      <a:gd name="connsiteX6" fmla="*/ 2120900 w 2120900"/>
                      <a:gd name="connsiteY6" fmla="*/ 0 h 3073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20900" h="3073400">
                        <a:moveTo>
                          <a:pt x="0" y="3073400"/>
                        </a:moveTo>
                        <a:cubicBezTo>
                          <a:pt x="4233" y="2977621"/>
                          <a:pt x="8467" y="2881842"/>
                          <a:pt x="31750" y="2781300"/>
                        </a:cubicBezTo>
                        <a:cubicBezTo>
                          <a:pt x="55033" y="2680758"/>
                          <a:pt x="84667" y="2588683"/>
                          <a:pt x="139700" y="2470150"/>
                        </a:cubicBezTo>
                        <a:cubicBezTo>
                          <a:pt x="194733" y="2351617"/>
                          <a:pt x="273050" y="2210858"/>
                          <a:pt x="361950" y="2070100"/>
                        </a:cubicBezTo>
                        <a:cubicBezTo>
                          <a:pt x="450850" y="1929342"/>
                          <a:pt x="549275" y="1787525"/>
                          <a:pt x="673100" y="1625600"/>
                        </a:cubicBezTo>
                        <a:cubicBezTo>
                          <a:pt x="796925" y="1463675"/>
                          <a:pt x="863600" y="1369483"/>
                          <a:pt x="1104900" y="1098550"/>
                        </a:cubicBezTo>
                        <a:cubicBezTo>
                          <a:pt x="1346200" y="827617"/>
                          <a:pt x="1733550" y="413808"/>
                          <a:pt x="2120900" y="0"/>
                        </a:cubicBezTo>
                      </a:path>
                    </a:pathLst>
                  </a:custGeom>
                  <a:noFill/>
                  <a:ln w="38100">
                    <a:solidFill>
                      <a:srgbClr val="FF535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</p:grpSp>
            <p:grpSp>
              <p:nvGrpSpPr>
                <p:cNvPr id="82" name="Group 81">
                  <a:extLst>
                    <a:ext uri="{FF2B5EF4-FFF2-40B4-BE49-F238E27FC236}">
                      <a16:creationId xmlns:a16="http://schemas.microsoft.com/office/drawing/2014/main" id="{10BB3316-C412-4602-96DE-B4395FFF233F}"/>
                    </a:ext>
                  </a:extLst>
                </p:cNvPr>
                <p:cNvGrpSpPr/>
                <p:nvPr/>
              </p:nvGrpSpPr>
              <p:grpSpPr>
                <a:xfrm>
                  <a:off x="6490343" y="391886"/>
                  <a:ext cx="4006207" cy="6008914"/>
                  <a:chOff x="6490343" y="391886"/>
                  <a:chExt cx="4006207" cy="6008914"/>
                </a:xfrm>
              </p:grpSpPr>
              <p:cxnSp>
                <p:nvCxnSpPr>
                  <p:cNvPr id="86" name="Straight Connector 85">
                    <a:extLst>
                      <a:ext uri="{FF2B5EF4-FFF2-40B4-BE49-F238E27FC236}">
                        <a16:creationId xmlns:a16="http://schemas.microsoft.com/office/drawing/2014/main" id="{F19FBEC5-97A3-4C1F-A7E4-FEDF2612134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490343" y="3403418"/>
                    <a:ext cx="3644257" cy="0"/>
                  </a:xfrm>
                  <a:prstGeom prst="line">
                    <a:avLst/>
                  </a:prstGeom>
                  <a:ln w="38100">
                    <a:solidFill>
                      <a:srgbClr val="C0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7" name="Straight Connector 86">
                    <a:extLst>
                      <a:ext uri="{FF2B5EF4-FFF2-40B4-BE49-F238E27FC236}">
                        <a16:creationId xmlns:a16="http://schemas.microsoft.com/office/drawing/2014/main" id="{40CE3082-5A65-45E1-9457-022E1C502E7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6509938" y="2397055"/>
                    <a:ext cx="3986612" cy="1009767"/>
                  </a:xfrm>
                  <a:prstGeom prst="line">
                    <a:avLst/>
                  </a:prstGeom>
                  <a:ln w="38100">
                    <a:solidFill>
                      <a:srgbClr val="C0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0" name="Straight Connector 89">
                    <a:extLst>
                      <a:ext uri="{FF2B5EF4-FFF2-40B4-BE49-F238E27FC236}">
                        <a16:creationId xmlns:a16="http://schemas.microsoft.com/office/drawing/2014/main" id="{8BC256CA-EE56-4FAE-A50E-DFAD1D3D6A5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6517558" y="1695450"/>
                    <a:ext cx="3639656" cy="1718518"/>
                  </a:xfrm>
                  <a:prstGeom prst="line">
                    <a:avLst/>
                  </a:prstGeom>
                  <a:ln w="38100">
                    <a:solidFill>
                      <a:srgbClr val="C0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1" name="Straight Connector 90">
                    <a:extLst>
                      <a:ext uri="{FF2B5EF4-FFF2-40B4-BE49-F238E27FC236}">
                        <a16:creationId xmlns:a16="http://schemas.microsoft.com/office/drawing/2014/main" id="{E488FBF3-01A0-4FBB-BB12-34D0E7712F9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6517558" y="850900"/>
                    <a:ext cx="3959007" cy="2563066"/>
                  </a:xfrm>
                  <a:prstGeom prst="line">
                    <a:avLst/>
                  </a:prstGeom>
                  <a:ln w="38100">
                    <a:solidFill>
                      <a:srgbClr val="C0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2" name="Straight Connector 91">
                    <a:extLst>
                      <a:ext uri="{FF2B5EF4-FFF2-40B4-BE49-F238E27FC236}">
                        <a16:creationId xmlns:a16="http://schemas.microsoft.com/office/drawing/2014/main" id="{8D6F3810-521C-4AF9-9763-55662EC01C5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6509938" y="391886"/>
                    <a:ext cx="3905244" cy="3014936"/>
                  </a:xfrm>
                  <a:prstGeom prst="line">
                    <a:avLst/>
                  </a:prstGeom>
                  <a:ln w="38100">
                    <a:solidFill>
                      <a:srgbClr val="C0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3" name="Straight Connector 92">
                    <a:extLst>
                      <a:ext uri="{FF2B5EF4-FFF2-40B4-BE49-F238E27FC236}">
                        <a16:creationId xmlns:a16="http://schemas.microsoft.com/office/drawing/2014/main" id="{81875AC4-7E40-4CAD-8BC3-26E05736D15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497238" y="3390150"/>
                    <a:ext cx="3688274" cy="934200"/>
                  </a:xfrm>
                  <a:prstGeom prst="line">
                    <a:avLst/>
                  </a:prstGeom>
                  <a:ln w="38100">
                    <a:solidFill>
                      <a:srgbClr val="C0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4" name="Straight Connector 93">
                    <a:extLst>
                      <a:ext uri="{FF2B5EF4-FFF2-40B4-BE49-F238E27FC236}">
                        <a16:creationId xmlns:a16="http://schemas.microsoft.com/office/drawing/2014/main" id="{A7B92115-6A41-4C41-99FF-4C57CB26DD3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504858" y="3383005"/>
                    <a:ext cx="3809256" cy="1798595"/>
                  </a:xfrm>
                  <a:prstGeom prst="line">
                    <a:avLst/>
                  </a:prstGeom>
                  <a:ln w="38100">
                    <a:solidFill>
                      <a:srgbClr val="C0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5" name="Straight Connector 94">
                    <a:extLst>
                      <a:ext uri="{FF2B5EF4-FFF2-40B4-BE49-F238E27FC236}">
                        <a16:creationId xmlns:a16="http://schemas.microsoft.com/office/drawing/2014/main" id="{BA5F2386-D186-479B-90F5-E218785C947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504858" y="3383005"/>
                    <a:ext cx="3749213" cy="2427245"/>
                  </a:xfrm>
                  <a:prstGeom prst="line">
                    <a:avLst/>
                  </a:prstGeom>
                  <a:ln w="38100">
                    <a:solidFill>
                      <a:srgbClr val="C0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6" name="Straight Connector 95">
                    <a:extLst>
                      <a:ext uri="{FF2B5EF4-FFF2-40B4-BE49-F238E27FC236}">
                        <a16:creationId xmlns:a16="http://schemas.microsoft.com/office/drawing/2014/main" id="{FE5B323A-49D1-4906-B8F2-D209E5AEE8D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497238" y="3390150"/>
                    <a:ext cx="3899694" cy="3010650"/>
                  </a:xfrm>
                  <a:prstGeom prst="line">
                    <a:avLst/>
                  </a:prstGeom>
                  <a:ln w="38100">
                    <a:solidFill>
                      <a:srgbClr val="C0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83" name="Straight Connector 82">
                  <a:extLst>
                    <a:ext uri="{FF2B5EF4-FFF2-40B4-BE49-F238E27FC236}">
                      <a16:creationId xmlns:a16="http://schemas.microsoft.com/office/drawing/2014/main" id="{D3A9B7B8-F753-456B-8AD0-B13C6C24546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484986" y="-597559"/>
                  <a:ext cx="4011564" cy="4011568"/>
                </a:xfrm>
                <a:prstGeom prst="line">
                  <a:avLst/>
                </a:prstGeom>
                <a:ln w="38100">
                  <a:solidFill>
                    <a:srgbClr val="FFC000"/>
                  </a:solidFill>
                </a:ln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Straight Connector 83">
                  <a:extLst>
                    <a:ext uri="{FF2B5EF4-FFF2-40B4-BE49-F238E27FC236}">
                      <a16:creationId xmlns:a16="http://schemas.microsoft.com/office/drawing/2014/main" id="{C2A8932D-C664-4B47-BA74-9D525DA6D1E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480223" y="3393416"/>
                  <a:ext cx="4011564" cy="4011568"/>
                </a:xfrm>
                <a:prstGeom prst="line">
                  <a:avLst/>
                </a:prstGeom>
                <a:ln w="38100">
                  <a:solidFill>
                    <a:srgbClr val="FFC000"/>
                  </a:solidFill>
                </a:ln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5" name="Rectangle 84">
                  <a:extLst>
                    <a:ext uri="{FF2B5EF4-FFF2-40B4-BE49-F238E27FC236}">
                      <a16:creationId xmlns:a16="http://schemas.microsoft.com/office/drawing/2014/main" id="{C615A69A-63F4-48B2-B514-27417A659DAE}"/>
                    </a:ext>
                  </a:extLst>
                </p:cNvPr>
                <p:cNvSpPr/>
                <p:nvPr/>
              </p:nvSpPr>
              <p:spPr>
                <a:xfrm>
                  <a:off x="9953434" y="-1091381"/>
                  <a:ext cx="1992760" cy="9144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softEdge rad="12700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  <p:cxnSp>
            <p:nvCxnSpPr>
              <p:cNvPr id="70" name="Straight Arrow Connector 69">
                <a:extLst>
                  <a:ext uri="{FF2B5EF4-FFF2-40B4-BE49-F238E27FC236}">
                    <a16:creationId xmlns:a16="http://schemas.microsoft.com/office/drawing/2014/main" id="{CC3DD5C7-C0E2-4BE8-8FA2-E47CFCAE7E4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809237" y="2279837"/>
                <a:ext cx="830313" cy="215713"/>
              </a:xfrm>
              <a:prstGeom prst="straightConnector1">
                <a:avLst/>
              </a:prstGeom>
              <a:ln w="762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1" name="TextBox 70">
                    <a:extLst>
                      <a:ext uri="{FF2B5EF4-FFF2-40B4-BE49-F238E27FC236}">
                        <a16:creationId xmlns:a16="http://schemas.microsoft.com/office/drawing/2014/main" id="{EF466D17-A42A-4299-AD54-6E697EB62C91}"/>
                      </a:ext>
                    </a:extLst>
                  </p:cNvPr>
                  <p:cNvSpPr txBox="1"/>
                  <p:nvPr/>
                </p:nvSpPr>
                <p:spPr>
                  <a:xfrm>
                    <a:off x="11489590" y="1883600"/>
                    <a:ext cx="588110" cy="70788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̃"/>
                              <m:ctrlPr>
                                <a:rPr lang="en-US" sz="4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0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oMath>
                      </m:oMathPara>
                    </a14:m>
                    <a:endParaRPr lang="en-CA" sz="4000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06" name="TextBox 105">
                    <a:extLst>
                      <a:ext uri="{FF2B5EF4-FFF2-40B4-BE49-F238E27FC236}">
                        <a16:creationId xmlns:a16="http://schemas.microsoft.com/office/drawing/2014/main" id="{4455C2AC-6C76-433F-BF3B-8D5E87BD4EC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489590" y="1883600"/>
                    <a:ext cx="588110" cy="707886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75" name="Straight Arrow Connector 74">
                <a:extLst>
                  <a:ext uri="{FF2B5EF4-FFF2-40B4-BE49-F238E27FC236}">
                    <a16:creationId xmlns:a16="http://schemas.microsoft.com/office/drawing/2014/main" id="{7E180113-10DC-4A14-BE7E-A60A4266D12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201400" y="580554"/>
                <a:ext cx="438150" cy="924396"/>
              </a:xfrm>
              <a:prstGeom prst="straightConnector1">
                <a:avLst/>
              </a:prstGeom>
              <a:ln w="76200">
                <a:solidFill>
                  <a:srgbClr val="FF5353"/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6" name="TextBox 75">
                    <a:extLst>
                      <a:ext uri="{FF2B5EF4-FFF2-40B4-BE49-F238E27FC236}">
                        <a16:creationId xmlns:a16="http://schemas.microsoft.com/office/drawing/2014/main" id="{BDD157F2-86D5-45F7-90E7-649151863915}"/>
                      </a:ext>
                    </a:extLst>
                  </p:cNvPr>
                  <p:cNvSpPr txBox="1"/>
                  <p:nvPr/>
                </p:nvSpPr>
                <p:spPr>
                  <a:xfrm>
                    <a:off x="11432440" y="721550"/>
                    <a:ext cx="766492" cy="70788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  <m:acc>
                            <m:accPr>
                              <m:chr m:val="̃"/>
                              <m:ctrlPr>
                                <a:rPr lang="en-US" sz="4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acc>
                        </m:oMath>
                      </m:oMathPara>
                    </a14:m>
                    <a:endParaRPr lang="en-CA" sz="4000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08" name="TextBox 107">
                    <a:extLst>
                      <a:ext uri="{FF2B5EF4-FFF2-40B4-BE49-F238E27FC236}">
                        <a16:creationId xmlns:a16="http://schemas.microsoft.com/office/drawing/2014/main" id="{E8D287AD-D4CD-4AC6-9E8D-35772C7DBA8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432440" y="721550"/>
                    <a:ext cx="766492" cy="707886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1" name="TextBox 120">
                  <a:extLst>
                    <a:ext uri="{FF2B5EF4-FFF2-40B4-BE49-F238E27FC236}">
                      <a16:creationId xmlns:a16="http://schemas.microsoft.com/office/drawing/2014/main" id="{2970B639-EA24-4925-9976-4F2CD2CF814A}"/>
                    </a:ext>
                  </a:extLst>
                </p:cNvPr>
                <p:cNvSpPr txBox="1"/>
                <p:nvPr/>
              </p:nvSpPr>
              <p:spPr>
                <a:xfrm rot="2643319">
                  <a:off x="15099777" y="5744609"/>
                  <a:ext cx="2253694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  <m:acc>
                          <m:accPr>
                            <m:chr m:val="̃"/>
                            <m:ctrlPr>
                              <a:rPr lang="en-US" sz="4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acc>
                        <m:r>
                          <a:rPr lang="en-US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=−∞</m:t>
                        </m:r>
                      </m:oMath>
                    </m:oMathPara>
                  </a14:m>
                  <a:endParaRPr lang="en-CA" sz="40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21" name="TextBox 120">
                  <a:extLst>
                    <a:ext uri="{FF2B5EF4-FFF2-40B4-BE49-F238E27FC236}">
                      <a16:creationId xmlns:a16="http://schemas.microsoft.com/office/drawing/2014/main" id="{2970B639-EA24-4925-9976-4F2CD2CF814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643319">
                  <a:off x="15099777" y="5744609"/>
                  <a:ext cx="2253694" cy="707886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2" name="TextBox 121">
                  <a:extLst>
                    <a:ext uri="{FF2B5EF4-FFF2-40B4-BE49-F238E27FC236}">
                      <a16:creationId xmlns:a16="http://schemas.microsoft.com/office/drawing/2014/main" id="{FDCE4352-E0E6-4DA2-91D0-4B2C03FD50A9}"/>
                    </a:ext>
                  </a:extLst>
                </p:cNvPr>
                <p:cNvSpPr txBox="1"/>
                <p:nvPr/>
              </p:nvSpPr>
              <p:spPr>
                <a:xfrm rot="18876407">
                  <a:off x="15259000" y="484596"/>
                  <a:ext cx="2253694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  <m:acc>
                          <m:accPr>
                            <m:chr m:val="̃"/>
                            <m:ctrlPr>
                              <a:rPr lang="en-US" sz="4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acc>
                        <m:r>
                          <a:rPr lang="en-US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=+∞</m:t>
                        </m:r>
                      </m:oMath>
                    </m:oMathPara>
                  </a14:m>
                  <a:endParaRPr lang="en-CA" sz="40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22" name="TextBox 121">
                  <a:extLst>
                    <a:ext uri="{FF2B5EF4-FFF2-40B4-BE49-F238E27FC236}">
                      <a16:creationId xmlns:a16="http://schemas.microsoft.com/office/drawing/2014/main" id="{FDCE4352-E0E6-4DA2-91D0-4B2C03FD50A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8876407">
                  <a:off x="15259000" y="484596"/>
                  <a:ext cx="2253694" cy="707886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D303D2C-DE1D-4D2D-99EF-1FD765649810}"/>
              </a:ext>
            </a:extLst>
          </p:cNvPr>
          <p:cNvSpPr txBox="1"/>
          <p:nvPr/>
        </p:nvSpPr>
        <p:spPr>
          <a:xfrm>
            <a:off x="-57150" y="-138697"/>
            <a:ext cx="58293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u="sng" dirty="0" err="1"/>
              <a:t>Rindler</a:t>
            </a:r>
            <a:r>
              <a:rPr lang="en-US" sz="4000" u="sng" dirty="0"/>
              <a:t> Coordinates</a:t>
            </a:r>
            <a:endParaRPr lang="en-CA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E87B706F-F37F-4683-9AAC-8E2675E0F8CC}"/>
                  </a:ext>
                </a:extLst>
              </p:cNvPr>
              <p:cNvSpPr/>
              <p:nvPr/>
            </p:nvSpPr>
            <p:spPr>
              <a:xfrm>
                <a:off x="358721" y="445429"/>
                <a:ext cx="5480209" cy="218136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440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44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x-IV_mathan" sz="440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̃"/>
                        <m:ctrlPr>
                          <a:rPr lang="en-US" sz="4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4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func>
                      <m:funcPr>
                        <m:ctrlPr>
                          <a:rPr lang="en-US" sz="4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4400">
                            <a:latin typeface="Cambria Math" panose="02040503050406030204" pitchFamily="18" charset="0"/>
                          </a:rPr>
                          <m:t>sinh</m:t>
                        </m:r>
                      </m:fName>
                      <m:e>
                        <m:d>
                          <m:dPr>
                            <m:ctrlPr>
                              <a:rPr lang="en-US" sz="4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GB" sz="4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44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acc>
                                  <m:accPr>
                                    <m:chr m:val="̃"/>
                                    <m:ctrlPr>
                                      <a:rPr lang="en-US" sz="4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4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acc>
                              </m:num>
                              <m:den>
                                <m:r>
                                  <a:rPr lang="en-GB" sz="4400" b="0" i="1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den>
                            </m:f>
                          </m:e>
                        </m:d>
                      </m:e>
                    </m:func>
                  </m:oMath>
                </a14:m>
                <a:r>
                  <a:rPr lang="x-IV_mathan" sz="4400" dirty="0"/>
                  <a:t>  </a:t>
                </a:r>
              </a:p>
              <a:p>
                <a:r>
                  <a:rPr lang="en-US" sz="4400" dirty="0">
                    <a:solidFill>
                      <a:srgbClr val="0070C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44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x-IV_mathan" sz="440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̃"/>
                        <m:ctrlPr>
                          <a:rPr lang="en-US" sz="4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4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func>
                      <m:funcPr>
                        <m:ctrlPr>
                          <a:rPr lang="en-US" sz="4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4400">
                            <a:latin typeface="Cambria Math" panose="02040503050406030204" pitchFamily="18" charset="0"/>
                          </a:rPr>
                          <m:t>cosh</m:t>
                        </m:r>
                      </m:fName>
                      <m:e>
                        <m:d>
                          <m:dPr>
                            <m:ctrlPr>
                              <a:rPr lang="en-US" sz="4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GB" sz="4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44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acc>
                                  <m:accPr>
                                    <m:chr m:val="̃"/>
                                    <m:ctrlPr>
                                      <a:rPr lang="en-US" sz="4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4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acc>
                              </m:num>
                              <m:den>
                                <m:r>
                                  <a:rPr lang="en-GB" sz="4400" i="1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den>
                            </m:f>
                          </m:e>
                        </m:d>
                      </m:e>
                    </m:func>
                  </m:oMath>
                </a14:m>
                <a:endParaRPr lang="x-IV_mathan" sz="4400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E87B706F-F37F-4683-9AAC-8E2675E0F8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721" y="445429"/>
                <a:ext cx="5480209" cy="218136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9F89E4D1-050C-448F-BAE0-AF683A5768DD}"/>
              </a:ext>
            </a:extLst>
          </p:cNvPr>
          <p:cNvGrpSpPr/>
          <p:nvPr/>
        </p:nvGrpSpPr>
        <p:grpSpPr>
          <a:xfrm>
            <a:off x="7523151" y="319710"/>
            <a:ext cx="4398173" cy="6347790"/>
            <a:chOff x="7374728" y="319710"/>
            <a:chExt cx="4398173" cy="6347790"/>
          </a:xfrm>
        </p:grpSpPr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E5F461AE-8E2A-4E13-AAB6-A38383C2FA4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47029" y="521384"/>
              <a:ext cx="0" cy="6146116"/>
            </a:xfrm>
            <a:prstGeom prst="straightConnector1">
              <a:avLst/>
            </a:prstGeom>
            <a:ln w="76200">
              <a:solidFill>
                <a:srgbClr val="00206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44E75B1C-1786-40D3-88D6-97108997A74F}"/>
                    </a:ext>
                  </a:extLst>
                </p:cNvPr>
                <p:cNvSpPr txBox="1"/>
                <p:nvPr/>
              </p:nvSpPr>
              <p:spPr>
                <a:xfrm>
                  <a:off x="11184791" y="2798000"/>
                  <a:ext cx="588110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CA" sz="40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44E75B1C-1786-40D3-88D6-97108997A74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84791" y="2798000"/>
                  <a:ext cx="588110" cy="707886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id="{882305A4-0973-4622-B73E-50700C35B5E5}"/>
                    </a:ext>
                  </a:extLst>
                </p:cNvPr>
                <p:cNvSpPr txBox="1"/>
                <p:nvPr/>
              </p:nvSpPr>
              <p:spPr>
                <a:xfrm>
                  <a:off x="7613810" y="319710"/>
                  <a:ext cx="750205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sz="4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oMath>
                    </m:oMathPara>
                  </a14:m>
                  <a:endParaRPr lang="en-CA" sz="4000" dirty="0">
                    <a:solidFill>
                      <a:schemeClr val="accent6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id="{882305A4-0973-4622-B73E-50700C35B5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13810" y="319710"/>
                  <a:ext cx="750205" cy="707886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4EFC2E60-1725-47C6-9303-164EC6B5C927}"/>
                </a:ext>
              </a:extLst>
            </p:cNvPr>
            <p:cNvCxnSpPr>
              <a:cxnSpLocks/>
            </p:cNvCxnSpPr>
            <p:nvPr/>
          </p:nvCxnSpPr>
          <p:spPr>
            <a:xfrm>
              <a:off x="7374728" y="3534886"/>
              <a:ext cx="4194972" cy="0"/>
            </a:xfrm>
            <a:prstGeom prst="straightConnector1">
              <a:avLst/>
            </a:prstGeom>
            <a:ln w="76200">
              <a:solidFill>
                <a:srgbClr val="00206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420D171A-4A61-42C7-971E-00C943B78EEB}"/>
                  </a:ext>
                </a:extLst>
              </p:cNvPr>
              <p:cNvSpPr/>
              <p:nvPr/>
            </p:nvSpPr>
            <p:spPr>
              <a:xfrm>
                <a:off x="171449" y="2511564"/>
                <a:ext cx="6819437" cy="7078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" sz="4000" dirty="0"/>
                  <a:t>Light beam has </a:t>
                </a:r>
                <a14:m>
                  <m:oMath xmlns:m="http://schemas.openxmlformats.org/officeDocument/2006/math">
                    <m:r>
                      <a:rPr lang="en-US" sz="4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4000" i="1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40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GB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x-IV_mathan" sz="4000" dirty="0"/>
                  <a:t>.</a:t>
                </a: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420D171A-4A61-42C7-971E-00C943B78E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449" y="2511564"/>
                <a:ext cx="6819437" cy="707886"/>
              </a:xfrm>
              <a:prstGeom prst="rect">
                <a:avLst/>
              </a:prstGeom>
              <a:blipFill>
                <a:blip r:embed="rId12"/>
                <a:stretch>
                  <a:fillRect l="-3128" t="-15517" b="-3620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49FDCC77-DCB1-42CC-9190-E7A51F031602}"/>
              </a:ext>
            </a:extLst>
          </p:cNvPr>
          <p:cNvCxnSpPr>
            <a:cxnSpLocks/>
          </p:cNvCxnSpPr>
          <p:nvPr/>
        </p:nvCxnSpPr>
        <p:spPr>
          <a:xfrm flipV="1">
            <a:off x="7461824" y="512957"/>
            <a:ext cx="4265692" cy="4265695"/>
          </a:xfrm>
          <a:prstGeom prst="line">
            <a:avLst/>
          </a:prstGeom>
          <a:ln w="76200">
            <a:solidFill>
              <a:srgbClr val="FFC000"/>
            </a:solidFill>
          </a:ln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CAF6F65F-6EDC-4D62-8475-CF603612F1D3}"/>
                  </a:ext>
                </a:extLst>
              </p:cNvPr>
              <p:cNvSpPr/>
              <p:nvPr/>
            </p:nvSpPr>
            <p:spPr>
              <a:xfrm>
                <a:off x="-44095" y="3239763"/>
                <a:ext cx="8908712" cy="375410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3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func>
                      <m:func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600">
                            <a:latin typeface="Cambria Math" panose="02040503050406030204" pitchFamily="18" charset="0"/>
                          </a:rPr>
                          <m:t>cosh</m:t>
                        </m:r>
                      </m:fName>
                      <m:e>
                        <m:d>
                          <m:d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GB" sz="36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acc>
                                  <m:accPr>
                                    <m:chr m:val="̃"/>
                                    <m:ctrlPr>
                                      <a:rPr lang="en-US" sz="36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36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acc>
                              </m:num>
                              <m:den>
                                <m:r>
                                  <a:rPr lang="en-GB" sz="3600" i="1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den>
                            </m:f>
                          </m:e>
                        </m:d>
                      </m:e>
                    </m:func>
                    <m:r>
                      <a:rPr lang="x-IV_mathan" sz="360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̃"/>
                        <m:ctrlPr>
                          <a:rPr lang="en-US" sz="3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func>
                      <m:func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600">
                            <a:latin typeface="Cambria Math" panose="02040503050406030204" pitchFamily="18" charset="0"/>
                          </a:rPr>
                          <m:t>sinh</m:t>
                        </m:r>
                      </m:fName>
                      <m:e>
                        <m:d>
                          <m:dPr>
                            <m:ctrlP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GB" sz="36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acc>
                                  <m:accPr>
                                    <m:chr m:val="̃"/>
                                    <m:ctrlPr>
                                      <a:rPr lang="en-US" sz="36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36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acc>
                              </m:num>
                              <m:den>
                                <m:r>
                                  <a:rPr lang="en-GB" sz="3600" i="1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den>
                            </m:f>
                          </m:e>
                        </m:d>
                      </m:e>
                    </m:func>
                    <m:r>
                      <a:rPr lang="en-GB" sz="36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GB" sz="36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6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sz="36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x-IV_mathan" sz="3600" dirty="0"/>
                  <a:t> </a:t>
                </a: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3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f>
                      <m:fPr>
                        <m:ctrlPr>
                          <a:rPr lang="en-GB" sz="3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0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30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GB" sz="3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GB" sz="3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3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f>
                              <m:fPr>
                                <m:ctrlPr>
                                  <a:rPr lang="en-GB" sz="32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32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acc>
                                  <m:accPr>
                                    <m:chr m:val="̃"/>
                                    <m:ctrlPr>
                                      <a:rPr lang="en-US" sz="32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32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acc>
                              </m:num>
                              <m:den>
                                <m:r>
                                  <a:rPr lang="en-GB" sz="3200" i="1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den>
                            </m:f>
                          </m:sup>
                        </m:sSup>
                        <m:r>
                          <a:rPr lang="en-GB" sz="3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GB" sz="3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3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GB" sz="3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 </m:t>
                            </m:r>
                            <m:f>
                              <m:fPr>
                                <m:ctrlPr>
                                  <a:rPr lang="en-GB" sz="32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32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acc>
                                  <m:accPr>
                                    <m:chr m:val="̃"/>
                                    <m:ctrlPr>
                                      <a:rPr lang="en-US" sz="32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32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acc>
                              </m:num>
                              <m:den>
                                <m:r>
                                  <a:rPr lang="en-GB" sz="3200" i="1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den>
                            </m:f>
                          </m:sup>
                        </m:sSup>
                      </m:e>
                    </m:d>
                    <m:r>
                      <a:rPr lang="x-IV_mathan" sz="300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̃"/>
                        <m:ctrlPr>
                          <a:rPr lang="en-US" sz="3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f>
                      <m:fPr>
                        <m:ctrlPr>
                          <a:rPr lang="en-GB" sz="3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00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300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GB" sz="3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GB" sz="3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30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f>
                              <m:fPr>
                                <m:ctrlPr>
                                  <a:rPr lang="en-GB" sz="32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32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acc>
                                  <m:accPr>
                                    <m:chr m:val="̃"/>
                                    <m:ctrlPr>
                                      <a:rPr lang="en-US" sz="32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32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acc>
                              </m:num>
                              <m:den>
                                <m:r>
                                  <a:rPr lang="en-GB" sz="3200" i="1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den>
                            </m:f>
                          </m:sup>
                        </m:sSup>
                        <m:r>
                          <a:rPr lang="en-GB" sz="3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GB" sz="3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30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GB" sz="30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GB" sz="30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f>
                              <m:fPr>
                                <m:ctrlPr>
                                  <a:rPr lang="en-GB" sz="32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32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acc>
                                  <m:accPr>
                                    <m:chr m:val="̃"/>
                                    <m:ctrlPr>
                                      <a:rPr lang="en-US" sz="32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32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acc>
                              </m:num>
                              <m:den>
                                <m:r>
                                  <a:rPr lang="en-GB" sz="3200" i="1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den>
                            </m:f>
                          </m:sup>
                        </m:sSup>
                      </m:e>
                    </m:d>
                    <m:r>
                      <a:rPr lang="en-GB" sz="30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GB" sz="30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0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sz="30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x-IV_mathan" sz="3200" dirty="0"/>
                  <a:t> </a:t>
                </a: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3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sSup>
                      <m:sSupPr>
                        <m:ctrlPr>
                          <a:rPr lang="en-GB" sz="3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GB" sz="3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f>
                          <m:fPr>
                            <m:ctrlPr>
                              <a:rPr lang="en-GB" sz="3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acc>
                              <m:accPr>
                                <m:chr m:val="̃"/>
                                <m:ctrlPr>
                                  <a:rPr lang="en-US" sz="36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36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acc>
                          </m:num>
                          <m:den>
                            <m:r>
                              <a:rPr lang="en-GB" sz="3600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den>
                        </m:f>
                      </m:sup>
                    </m:sSup>
                    <m:r>
                      <a:rPr lang="x-IV_mathan" sz="360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36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6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sz="36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x-IV_mathan" sz="3600" dirty="0"/>
                  <a:t> </a:t>
                </a: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3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x-IV_mathan" sz="360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36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6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sz="36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GB" sz="3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f>
                          <m:fPr>
                            <m:ctrlPr>
                              <a:rPr lang="en-GB" sz="3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acc>
                              <m:accPr>
                                <m:chr m:val="̃"/>
                                <m:ctrlPr>
                                  <a:rPr lang="en-US" sz="36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36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acc>
                          </m:num>
                          <m:den>
                            <m:r>
                              <a:rPr lang="en-GB" sz="3600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den>
                        </m:f>
                      </m:sup>
                    </m:sSup>
                  </m:oMath>
                </a14:m>
                <a:r>
                  <a:rPr lang="x-IV_mathan" sz="3600" dirty="0"/>
                  <a:t> </a:t>
                </a:r>
              </a:p>
            </p:txBody>
          </p:sp>
        </mc:Choice>
        <mc:Fallback xmlns="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CAF6F65F-6EDC-4D62-8475-CF603612F1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4095" y="3239763"/>
                <a:ext cx="8908712" cy="375410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6" name="Group 55">
            <a:extLst>
              <a:ext uri="{FF2B5EF4-FFF2-40B4-BE49-F238E27FC236}">
                <a16:creationId xmlns:a16="http://schemas.microsoft.com/office/drawing/2014/main" id="{1A137CC6-E8EB-4186-9AF8-D765FC6034DC}"/>
              </a:ext>
            </a:extLst>
          </p:cNvPr>
          <p:cNvGrpSpPr/>
          <p:nvPr/>
        </p:nvGrpSpPr>
        <p:grpSpPr>
          <a:xfrm>
            <a:off x="8781868" y="3606355"/>
            <a:ext cx="1221769" cy="767155"/>
            <a:chOff x="8658138" y="3643668"/>
            <a:chExt cx="1221769" cy="76715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Rectangle 58">
                  <a:extLst>
                    <a:ext uri="{FF2B5EF4-FFF2-40B4-BE49-F238E27FC236}">
                      <a16:creationId xmlns:a16="http://schemas.microsoft.com/office/drawing/2014/main" id="{9AF8DA43-D52F-4F82-852C-5F297BF1C552}"/>
                    </a:ext>
                  </a:extLst>
                </p:cNvPr>
                <p:cNvSpPr/>
                <p:nvPr/>
              </p:nvSpPr>
              <p:spPr>
                <a:xfrm>
                  <a:off x="9242042" y="3702937"/>
                  <a:ext cx="637865" cy="707886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</a:ln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4000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GB" sz="4000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x-IV_mathan" sz="4000" dirty="0"/>
                </a:p>
              </p:txBody>
            </p:sp>
          </mc:Choice>
          <mc:Fallback xmlns="">
            <p:sp>
              <p:nvSpPr>
                <p:cNvPr id="59" name="Rectangle 58">
                  <a:extLst>
                    <a:ext uri="{FF2B5EF4-FFF2-40B4-BE49-F238E27FC236}">
                      <a16:creationId xmlns:a16="http://schemas.microsoft.com/office/drawing/2014/main" id="{9AF8DA43-D52F-4F82-852C-5F297BF1C55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42042" y="3702937"/>
                  <a:ext cx="637865" cy="707886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624E6CE3-8950-4FB7-9C9D-165BDF9AF133}"/>
                </a:ext>
              </a:extLst>
            </p:cNvPr>
            <p:cNvCxnSpPr>
              <a:cxnSpLocks/>
              <a:stCxn id="59" idx="1"/>
            </p:cNvCxnSpPr>
            <p:nvPr/>
          </p:nvCxnSpPr>
          <p:spPr>
            <a:xfrm flipH="1" flipV="1">
              <a:off x="8658138" y="3643668"/>
              <a:ext cx="583904" cy="413212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94F1F978-31A3-4F43-A2E5-CB03716E78E6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53080" y="417600"/>
              <a:ext cx="5402880" cy="63666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94F1F978-31A3-4F43-A2E5-CB03716E78E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43720" y="408240"/>
                <a:ext cx="5421600" cy="638532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599169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8303"/>
    </mc:Choice>
    <mc:Fallback xmlns="">
      <p:transition spd="slow" advTm="883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58" grpId="0" uiExpand="1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ight_light_beam_cropped_Trim">
            <a:hlinkClick r:id="" action="ppaction://media"/>
            <a:extLst>
              <a:ext uri="{FF2B5EF4-FFF2-40B4-BE49-F238E27FC236}">
                <a16:creationId xmlns:a16="http://schemas.microsoft.com/office/drawing/2014/main" id="{FAF11E9D-3F29-42CC-857B-E6B1A2807E8E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 rotWithShape="1">
          <a:blip r:embed="rId5"/>
          <a:srcRect l="25740" t="13598" r="25808"/>
          <a:stretch/>
        </p:blipFill>
        <p:spPr>
          <a:xfrm>
            <a:off x="5181600" y="-36009"/>
            <a:ext cx="6908800" cy="693001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CF49737-1074-432C-8079-D5694B144799}"/>
                  </a:ext>
                </a:extLst>
              </p:cNvPr>
              <p:cNvSpPr txBox="1"/>
              <p:nvPr/>
            </p:nvSpPr>
            <p:spPr>
              <a:xfrm>
                <a:off x="181103" y="3895004"/>
                <a:ext cx="3571234" cy="1523366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6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6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x-IV_mathan" sz="600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60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60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60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p>
                        <m:sSupPr>
                          <m:ctrlPr>
                            <a:rPr lang="en-GB" sz="6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60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f>
                            <m:fPr>
                              <m:ctrlPr>
                                <a:rPr lang="en-GB" sz="6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60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acc>
                                <m:accPr>
                                  <m:chr m:val="̃"/>
                                  <m:ctrlPr>
                                    <a:rPr lang="en-US" sz="6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6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acc>
                            </m:num>
                            <m:den>
                              <m:r>
                                <a:rPr lang="en-GB" sz="60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CA" sz="6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CF49737-1074-432C-8079-D5694B1447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103" y="3895004"/>
                <a:ext cx="3571234" cy="152336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D18DCFE-FA11-4AF0-8222-25030F2905D1}"/>
                  </a:ext>
                </a:extLst>
              </p:cNvPr>
              <p:cNvSpPr txBox="1"/>
              <p:nvPr/>
            </p:nvSpPr>
            <p:spPr>
              <a:xfrm>
                <a:off x="181103" y="2413337"/>
                <a:ext cx="4146456" cy="1015663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6000" b="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sz="6000" b="0" i="0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6000" b="0" i="1" dirty="0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GB" sz="6000" b="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sz="6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60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60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60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CA" sz="6000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D18DCFE-FA11-4AF0-8222-25030F2905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103" y="2413337"/>
                <a:ext cx="4146456" cy="101566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4D6D4750-0F0D-4282-8C17-43FB6D4E66FF}"/>
              </a:ext>
            </a:extLst>
          </p:cNvPr>
          <p:cNvSpPr txBox="1"/>
          <p:nvPr/>
        </p:nvSpPr>
        <p:spPr>
          <a:xfrm>
            <a:off x="154652" y="246741"/>
            <a:ext cx="423994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800" dirty="0"/>
              <a:t>“Diagonal” Light</a:t>
            </a:r>
            <a:br>
              <a:rPr lang="en-GB" sz="4800" dirty="0"/>
            </a:br>
            <a:r>
              <a:rPr lang="en-GB" sz="4800" dirty="0"/>
              <a:t>Worldline</a:t>
            </a:r>
            <a:endParaRPr lang="en-CA" sz="4800" dirty="0"/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8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DC808CC-13DD-4A93-ABE5-EB6B92549929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982320" y="3236400"/>
              <a:ext cx="6568560" cy="16765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DC808CC-13DD-4A93-ABE5-EB6B9254992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972960" y="3227040"/>
                <a:ext cx="6587280" cy="169524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286242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3207"/>
    </mc:Choice>
    <mc:Fallback xmlns="">
      <p:transition advTm="232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710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  <p:extLst>
    <p:ext uri="{E180D4A7-C9FB-4DFB-919C-405C955672EB}">
      <p14:showEvtLst xmlns:p14="http://schemas.microsoft.com/office/powerpoint/2010/main">
        <p14:playEvt time="12132" objId="5"/>
        <p14:stopEvt time="19379" objId="5"/>
      </p14:showEvtLst>
    </p:ext>
  </p:extLs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CF49737-1074-432C-8079-D5694B144799}"/>
                  </a:ext>
                </a:extLst>
              </p:cNvPr>
              <p:cNvSpPr txBox="1"/>
              <p:nvPr/>
            </p:nvSpPr>
            <p:spPr>
              <a:xfrm>
                <a:off x="181103" y="3895004"/>
                <a:ext cx="3980000" cy="1523366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6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6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x-IV_mathan" sz="600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60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60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60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p>
                        <m:sSupPr>
                          <m:ctrlPr>
                            <a:rPr lang="en-GB" sz="6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60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GB" sz="6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GB" sz="6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60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acc>
                                <m:accPr>
                                  <m:chr m:val="̃"/>
                                  <m:ctrlPr>
                                    <a:rPr lang="en-US" sz="6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6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acc>
                            </m:num>
                            <m:den>
                              <m:r>
                                <a:rPr lang="en-GB" sz="60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CA" sz="6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CF49737-1074-432C-8079-D5694B1447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103" y="3895004"/>
                <a:ext cx="3980000" cy="152336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D18DCFE-FA11-4AF0-8222-25030F2905D1}"/>
                  </a:ext>
                </a:extLst>
              </p:cNvPr>
              <p:cNvSpPr txBox="1"/>
              <p:nvPr/>
            </p:nvSpPr>
            <p:spPr>
              <a:xfrm>
                <a:off x="181103" y="2413337"/>
                <a:ext cx="4721934" cy="1015663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6000" b="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sz="6000" b="0" i="0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6000" b="0" i="1" dirty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sz="6000" b="0" i="1" dirty="0" smtClean="0">
                          <a:latin typeface="Cambria Math" panose="02040503050406030204" pitchFamily="18" charset="0"/>
                        </a:rPr>
                        <m:t>𝑐𝑡</m:t>
                      </m:r>
                      <m:r>
                        <a:rPr lang="en-GB" sz="6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60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60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60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CA" sz="6000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D18DCFE-FA11-4AF0-8222-25030F2905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103" y="2413337"/>
                <a:ext cx="4721934" cy="101566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4D6D4750-0F0D-4282-8C17-43FB6D4E66FF}"/>
              </a:ext>
            </a:extLst>
          </p:cNvPr>
          <p:cNvSpPr txBox="1"/>
          <p:nvPr/>
        </p:nvSpPr>
        <p:spPr>
          <a:xfrm>
            <a:off x="154652" y="246741"/>
            <a:ext cx="423994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800" dirty="0"/>
              <a:t>“Diagonal” Light</a:t>
            </a:r>
            <a:br>
              <a:rPr lang="en-GB" sz="4800" dirty="0"/>
            </a:br>
            <a:r>
              <a:rPr lang="en-GB" sz="4800" dirty="0"/>
              <a:t>Worldline</a:t>
            </a:r>
            <a:endParaRPr lang="en-CA" sz="4800" dirty="0"/>
          </a:p>
        </p:txBody>
      </p:sp>
      <p:pic>
        <p:nvPicPr>
          <p:cNvPr id="2" name="left_light_beams_cropped_Trim">
            <a:hlinkClick r:id="" action="ppaction://media"/>
            <a:extLst>
              <a:ext uri="{FF2B5EF4-FFF2-40B4-BE49-F238E27FC236}">
                <a16:creationId xmlns:a16="http://schemas.microsoft.com/office/drawing/2014/main" id="{6F75E884-422C-43F2-8077-506209D67956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 rotWithShape="1">
          <a:blip r:embed="rId7"/>
          <a:srcRect l="25856" t="13595" r="25692"/>
          <a:stretch/>
        </p:blipFill>
        <p:spPr>
          <a:xfrm>
            <a:off x="5247239" y="36655"/>
            <a:ext cx="6763658" cy="678468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8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AAEF95D5-401A-47E3-99F9-18A03716BF3F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713240" y="2154960"/>
              <a:ext cx="9606240" cy="27043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AAEF95D5-401A-47E3-99F9-18A03716BF3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703880" y="2145600"/>
                <a:ext cx="9624960" cy="272304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890349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2092">
        <p:fade/>
      </p:transition>
    </mc:Choice>
    <mc:Fallback xmlns="">
      <p:transition spd="med" advTm="2209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825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  <p:extLst>
    <p:ext uri="{E180D4A7-C9FB-4DFB-919C-405C955672EB}">
      <p14:showEvtLst xmlns:p14="http://schemas.microsoft.com/office/powerpoint/2010/main">
        <p14:playEvt time="9388" objId="2"/>
        <p14:stopEvt time="17795" objId="2"/>
      </p14:showEvtLst>
    </p:ext>
  </p:extLs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CF49737-1074-432C-8079-D5694B144799}"/>
                  </a:ext>
                </a:extLst>
              </p:cNvPr>
              <p:cNvSpPr txBox="1"/>
              <p:nvPr/>
            </p:nvSpPr>
            <p:spPr>
              <a:xfrm>
                <a:off x="181103" y="3895004"/>
                <a:ext cx="3991221" cy="1523366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6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6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x-IV_mathan" sz="600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60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60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60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p>
                        <m:sSupPr>
                          <m:ctrlPr>
                            <a:rPr lang="en-GB" sz="6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60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GB" sz="6000" i="1" dirty="0">
                              <a:latin typeface="Cambria Math" panose="02040503050406030204" pitchFamily="18" charset="0"/>
                            </a:rPr>
                            <m:t>±</m:t>
                          </m:r>
                          <m:f>
                            <m:fPr>
                              <m:ctrlPr>
                                <a:rPr lang="en-GB" sz="6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60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acc>
                                <m:accPr>
                                  <m:chr m:val="̃"/>
                                  <m:ctrlPr>
                                    <a:rPr lang="en-US" sz="6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6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acc>
                            </m:num>
                            <m:den>
                              <m:r>
                                <a:rPr lang="en-GB" sz="60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CA" sz="6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CF49737-1074-432C-8079-D5694B1447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103" y="3895004"/>
                <a:ext cx="3991221" cy="152336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D18DCFE-FA11-4AF0-8222-25030F2905D1}"/>
                  </a:ext>
                </a:extLst>
              </p:cNvPr>
              <p:cNvSpPr txBox="1"/>
              <p:nvPr/>
            </p:nvSpPr>
            <p:spPr>
              <a:xfrm>
                <a:off x="181103" y="2413337"/>
                <a:ext cx="4721934" cy="1015663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6000" b="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sz="6000" b="0" i="0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6000" b="0" i="1" dirty="0" smtClean="0">
                          <a:latin typeface="Cambria Math" panose="02040503050406030204" pitchFamily="18" charset="0"/>
                        </a:rPr>
                        <m:t>±</m:t>
                      </m:r>
                      <m:r>
                        <a:rPr lang="en-GB" sz="6000" b="0" i="1" dirty="0" smtClean="0">
                          <a:latin typeface="Cambria Math" panose="02040503050406030204" pitchFamily="18" charset="0"/>
                        </a:rPr>
                        <m:t>𝑐𝑡</m:t>
                      </m:r>
                      <m:r>
                        <a:rPr lang="en-GB" sz="6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60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60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60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CA" sz="6000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D18DCFE-FA11-4AF0-8222-25030F2905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103" y="2413337"/>
                <a:ext cx="4721934" cy="101566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4D6D4750-0F0D-4282-8C17-43FB6D4E66FF}"/>
              </a:ext>
            </a:extLst>
          </p:cNvPr>
          <p:cNvSpPr txBox="1"/>
          <p:nvPr/>
        </p:nvSpPr>
        <p:spPr>
          <a:xfrm>
            <a:off x="154652" y="246741"/>
            <a:ext cx="423994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800" dirty="0"/>
              <a:t>“Diagonal” Light</a:t>
            </a:r>
            <a:br>
              <a:rPr lang="en-GB" sz="4800" dirty="0"/>
            </a:br>
            <a:r>
              <a:rPr lang="en-GB" sz="4800" dirty="0"/>
              <a:t>Worldline</a:t>
            </a:r>
            <a:endParaRPr lang="en-CA" sz="4800" dirty="0"/>
          </a:p>
        </p:txBody>
      </p:sp>
      <p:pic>
        <p:nvPicPr>
          <p:cNvPr id="5" name="light_beams_cropped_Trim">
            <a:hlinkClick r:id="" action="ppaction://media"/>
            <a:extLst>
              <a:ext uri="{FF2B5EF4-FFF2-40B4-BE49-F238E27FC236}">
                <a16:creationId xmlns:a16="http://schemas.microsoft.com/office/drawing/2014/main" id="{7D0AD630-0B7F-4875-83E6-21F742E6C336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 rotWithShape="1">
          <a:blip r:embed="rId7"/>
          <a:srcRect l="25833" t="13359" r="25780" b="620"/>
          <a:stretch/>
        </p:blipFill>
        <p:spPr>
          <a:xfrm>
            <a:off x="5220929" y="-33778"/>
            <a:ext cx="6878459" cy="687845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8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55C7FE59-DC54-4A95-A153-8589555F9581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268880" y="2441880"/>
              <a:ext cx="1109520" cy="24195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55C7FE59-DC54-4A95-A153-8589555F958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259520" y="2432520"/>
                <a:ext cx="1128240" cy="243828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468448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8385">
        <p:fade/>
      </p:transition>
    </mc:Choice>
    <mc:Fallback xmlns="">
      <p:transition spd="med" advTm="1838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1070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  <p:extLst>
    <p:ext uri="{E180D4A7-C9FB-4DFB-919C-405C955672EB}">
      <p14:showEvtLst xmlns:p14="http://schemas.microsoft.com/office/powerpoint/2010/main">
        <p14:playEvt time="5376" objId="5"/>
        <p14:stopEvt time="16252" objId="5"/>
      </p14:showEvtLst>
    </p:ext>
  </p:extLs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6572E2-5C16-4A95-953F-76429748EF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3387" y="1520824"/>
            <a:ext cx="8525813" cy="522287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sz="3600" dirty="0"/>
              <a:t>“Inertial” observers have a </a:t>
            </a:r>
            <a:br>
              <a:rPr lang="en-GB" sz="3600" dirty="0"/>
            </a:br>
            <a:r>
              <a:rPr lang="en-GB" sz="3600" dirty="0"/>
              <a:t>hyperbolic secant worldline</a:t>
            </a:r>
          </a:p>
          <a:p>
            <a:pPr marL="514350" indent="-514350">
              <a:buFont typeface="+mj-lt"/>
              <a:buAutoNum type="arabicPeriod"/>
            </a:pPr>
            <a:endParaRPr lang="en-GB" sz="3600" dirty="0"/>
          </a:p>
          <a:p>
            <a:pPr marL="514350" indent="-514350">
              <a:buFont typeface="+mj-lt"/>
              <a:buAutoNum type="arabicPeriod"/>
            </a:pPr>
            <a:r>
              <a:rPr lang="en-GB" sz="3600" dirty="0"/>
              <a:t>In </a:t>
            </a:r>
            <a:r>
              <a:rPr lang="en-GB" sz="3600" dirty="0" err="1"/>
              <a:t>Rindler</a:t>
            </a:r>
            <a:r>
              <a:rPr lang="en-GB" sz="3600" dirty="0"/>
              <a:t> Coordinates, light beams have </a:t>
            </a:r>
            <a:br>
              <a:rPr lang="en-GB" sz="3600" dirty="0"/>
            </a:br>
            <a:r>
              <a:rPr lang="en-GB" sz="3600" dirty="0"/>
              <a:t>exponential worldlines</a:t>
            </a:r>
          </a:p>
          <a:p>
            <a:pPr marL="514350" indent="-514350">
              <a:buFont typeface="+mj-lt"/>
              <a:buAutoNum type="arabicPeriod"/>
            </a:pPr>
            <a:endParaRPr lang="en-GB" sz="3600" dirty="0"/>
          </a:p>
          <a:p>
            <a:pPr marL="514350" indent="-514350">
              <a:buFont typeface="+mj-lt"/>
              <a:buAutoNum type="arabicPeriod"/>
            </a:pPr>
            <a:r>
              <a:rPr lang="en-GB" sz="3600" dirty="0"/>
              <a:t>Use Geodesic Equation to solve for any geodesic curve in </a:t>
            </a:r>
            <a:r>
              <a:rPr lang="en-GB" sz="3600" dirty="0" err="1"/>
              <a:t>Rindler</a:t>
            </a:r>
            <a:r>
              <a:rPr lang="en-GB" sz="3600" dirty="0"/>
              <a:t> coordinates</a:t>
            </a:r>
            <a:br>
              <a:rPr lang="en-GB" sz="3600" dirty="0"/>
            </a:br>
            <a:r>
              <a:rPr lang="en-GB" dirty="0"/>
              <a:t>(Christoffel symbols)</a:t>
            </a:r>
            <a:endParaRPr lang="en-CA" sz="36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A9F0A05-FF04-41FC-9027-BF9B94A29996}"/>
              </a:ext>
            </a:extLst>
          </p:cNvPr>
          <p:cNvSpPr/>
          <p:nvPr/>
        </p:nvSpPr>
        <p:spPr>
          <a:xfrm>
            <a:off x="313387" y="265538"/>
            <a:ext cx="616399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4800" dirty="0"/>
              <a:t>In </a:t>
            </a:r>
            <a:r>
              <a:rPr lang="en-GB" sz="4800" dirty="0" err="1"/>
              <a:t>Rindler</a:t>
            </a:r>
            <a:r>
              <a:rPr lang="en-GB" sz="4800" dirty="0"/>
              <a:t> Coordinates…</a:t>
            </a:r>
            <a:endParaRPr lang="en-CA" sz="48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1799801-245D-4676-9F97-3DAB40874B2B}"/>
              </a:ext>
            </a:extLst>
          </p:cNvPr>
          <p:cNvGrpSpPr/>
          <p:nvPr/>
        </p:nvGrpSpPr>
        <p:grpSpPr>
          <a:xfrm>
            <a:off x="8122179" y="681036"/>
            <a:ext cx="578731" cy="2036315"/>
            <a:chOff x="10003347" y="323427"/>
            <a:chExt cx="931624" cy="3277999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03928871-DAAD-4E31-9BDE-3924EF99CA5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01720" y="323427"/>
              <a:ext cx="0" cy="3277999"/>
            </a:xfrm>
            <a:prstGeom prst="straightConnector1">
              <a:avLst/>
            </a:prstGeom>
            <a:ln w="76200">
              <a:solidFill>
                <a:schemeClr val="accent5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6" name="Picture 6" descr="Richard Feynman - Wikiquote">
              <a:extLst>
                <a:ext uri="{FF2B5EF4-FFF2-40B4-BE49-F238E27FC236}">
                  <a16:creationId xmlns:a16="http://schemas.microsoft.com/office/drawing/2014/main" id="{9512B8A0-898E-4E58-85DF-C838E466CAD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524" t="4125" r="6568" b="1"/>
            <a:stretch/>
          </p:blipFill>
          <p:spPr bwMode="auto">
            <a:xfrm>
              <a:off x="10003347" y="323427"/>
              <a:ext cx="931624" cy="12252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E24A1AF-F3E6-4C17-A664-FB6C3CA19E2B}"/>
                  </a:ext>
                </a:extLst>
              </p:cNvPr>
              <p:cNvSpPr txBox="1"/>
              <p:nvPr/>
            </p:nvSpPr>
            <p:spPr>
              <a:xfrm>
                <a:off x="8927287" y="4851463"/>
                <a:ext cx="2735949" cy="15831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sz="6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6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60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GB" sz="6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acc>
                          <m:accPr>
                            <m:chr m:val="⃗"/>
                            <m:ctrlPr>
                              <a:rPr lang="en-GB" sz="6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6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</m:acc>
                      </m:num>
                      <m:den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GB" sz="6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60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p>
                            <m:r>
                              <a:rPr lang="en-GB" sz="6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GB" sz="6000" i="1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⃗"/>
                        <m:ctrlPr>
                          <a:rPr lang="en-GB" sz="6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acc>
                  </m:oMath>
                </a14:m>
                <a:r>
                  <a:rPr lang="en-GB" sz="6000" dirty="0"/>
                  <a:t> </a:t>
                </a:r>
                <a:endParaRPr lang="en-CA" sz="6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E24A1AF-F3E6-4C17-A664-FB6C3CA19E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7287" y="4851463"/>
                <a:ext cx="2735949" cy="158312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FEA096E-BC97-440F-80F5-065D08F52177}"/>
              </a:ext>
            </a:extLst>
          </p:cNvPr>
          <p:cNvCxnSpPr>
            <a:cxnSpLocks/>
          </p:cNvCxnSpPr>
          <p:nvPr/>
        </p:nvCxnSpPr>
        <p:spPr>
          <a:xfrm flipV="1">
            <a:off x="8338698" y="3195817"/>
            <a:ext cx="1177178" cy="1177180"/>
          </a:xfrm>
          <a:prstGeom prst="line">
            <a:avLst/>
          </a:prstGeom>
          <a:ln w="76200">
            <a:solidFill>
              <a:srgbClr val="FFC000"/>
            </a:solidFill>
          </a:ln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0D0FF3A0-8D00-479D-B400-3417428FA707}"/>
              </a:ext>
            </a:extLst>
          </p:cNvPr>
          <p:cNvGrpSpPr/>
          <p:nvPr/>
        </p:nvGrpSpPr>
        <p:grpSpPr>
          <a:xfrm>
            <a:off x="10482680" y="681035"/>
            <a:ext cx="905756" cy="2031184"/>
            <a:chOff x="10295262" y="681035"/>
            <a:chExt cx="905756" cy="2031184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4E4D4EC9-6194-4BEA-B22B-D7BA5B49B46E}"/>
                </a:ext>
              </a:extLst>
            </p:cNvPr>
            <p:cNvGrpSpPr/>
            <p:nvPr/>
          </p:nvGrpSpPr>
          <p:grpSpPr>
            <a:xfrm>
              <a:off x="10546968" y="1129093"/>
              <a:ext cx="654050" cy="1583126"/>
              <a:chOff x="3378201" y="2165350"/>
              <a:chExt cx="654050" cy="2720975"/>
            </a:xfrm>
          </p:grpSpPr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1014D6F0-A4AF-4344-ABB6-6A2EE4B3D017}"/>
                  </a:ext>
                </a:extLst>
              </p:cNvPr>
              <p:cNvSpPr/>
              <p:nvPr/>
            </p:nvSpPr>
            <p:spPr>
              <a:xfrm>
                <a:off x="3378201" y="2165350"/>
                <a:ext cx="654050" cy="1365250"/>
              </a:xfrm>
              <a:custGeom>
                <a:avLst/>
                <a:gdLst>
                  <a:gd name="connsiteX0" fmla="*/ 5499 w 665899"/>
                  <a:gd name="connsiteY0" fmla="*/ 3067050 h 3067050"/>
                  <a:gd name="connsiteX1" fmla="*/ 5499 w 665899"/>
                  <a:gd name="connsiteY1" fmla="*/ 2724150 h 3067050"/>
                  <a:gd name="connsiteX2" fmla="*/ 62649 w 665899"/>
                  <a:gd name="connsiteY2" fmla="*/ 2374900 h 3067050"/>
                  <a:gd name="connsiteX3" fmla="*/ 145199 w 665899"/>
                  <a:gd name="connsiteY3" fmla="*/ 2038350 h 3067050"/>
                  <a:gd name="connsiteX4" fmla="*/ 418249 w 665899"/>
                  <a:gd name="connsiteY4" fmla="*/ 1695450 h 3067050"/>
                  <a:gd name="connsiteX5" fmla="*/ 665899 w 665899"/>
                  <a:gd name="connsiteY5" fmla="*/ 1365250 h 3067050"/>
                  <a:gd name="connsiteX6" fmla="*/ 418249 w 665899"/>
                  <a:gd name="connsiteY6" fmla="*/ 1016000 h 3067050"/>
                  <a:gd name="connsiteX7" fmla="*/ 170599 w 665899"/>
                  <a:gd name="connsiteY7" fmla="*/ 679450 h 3067050"/>
                  <a:gd name="connsiteX8" fmla="*/ 49949 w 665899"/>
                  <a:gd name="connsiteY8" fmla="*/ 336550 h 3067050"/>
                  <a:gd name="connsiteX9" fmla="*/ 11849 w 665899"/>
                  <a:gd name="connsiteY9" fmla="*/ 0 h 3067050"/>
                  <a:gd name="connsiteX0" fmla="*/ 0 w 660400"/>
                  <a:gd name="connsiteY0" fmla="*/ 2724150 h 2724150"/>
                  <a:gd name="connsiteX1" fmla="*/ 57150 w 660400"/>
                  <a:gd name="connsiteY1" fmla="*/ 2374900 h 2724150"/>
                  <a:gd name="connsiteX2" fmla="*/ 139700 w 660400"/>
                  <a:gd name="connsiteY2" fmla="*/ 2038350 h 2724150"/>
                  <a:gd name="connsiteX3" fmla="*/ 412750 w 660400"/>
                  <a:gd name="connsiteY3" fmla="*/ 1695450 h 2724150"/>
                  <a:gd name="connsiteX4" fmla="*/ 660400 w 660400"/>
                  <a:gd name="connsiteY4" fmla="*/ 1365250 h 2724150"/>
                  <a:gd name="connsiteX5" fmla="*/ 412750 w 660400"/>
                  <a:gd name="connsiteY5" fmla="*/ 1016000 h 2724150"/>
                  <a:gd name="connsiteX6" fmla="*/ 165100 w 660400"/>
                  <a:gd name="connsiteY6" fmla="*/ 679450 h 2724150"/>
                  <a:gd name="connsiteX7" fmla="*/ 44450 w 660400"/>
                  <a:gd name="connsiteY7" fmla="*/ 336550 h 2724150"/>
                  <a:gd name="connsiteX8" fmla="*/ 6350 w 660400"/>
                  <a:gd name="connsiteY8" fmla="*/ 0 h 2724150"/>
                  <a:gd name="connsiteX0" fmla="*/ 50800 w 654050"/>
                  <a:gd name="connsiteY0" fmla="*/ 2374900 h 2374900"/>
                  <a:gd name="connsiteX1" fmla="*/ 133350 w 654050"/>
                  <a:gd name="connsiteY1" fmla="*/ 2038350 h 2374900"/>
                  <a:gd name="connsiteX2" fmla="*/ 406400 w 654050"/>
                  <a:gd name="connsiteY2" fmla="*/ 1695450 h 2374900"/>
                  <a:gd name="connsiteX3" fmla="*/ 654050 w 654050"/>
                  <a:gd name="connsiteY3" fmla="*/ 1365250 h 2374900"/>
                  <a:gd name="connsiteX4" fmla="*/ 406400 w 654050"/>
                  <a:gd name="connsiteY4" fmla="*/ 1016000 h 2374900"/>
                  <a:gd name="connsiteX5" fmla="*/ 158750 w 654050"/>
                  <a:gd name="connsiteY5" fmla="*/ 679450 h 2374900"/>
                  <a:gd name="connsiteX6" fmla="*/ 38100 w 654050"/>
                  <a:gd name="connsiteY6" fmla="*/ 336550 h 2374900"/>
                  <a:gd name="connsiteX7" fmla="*/ 0 w 654050"/>
                  <a:gd name="connsiteY7" fmla="*/ 0 h 2374900"/>
                  <a:gd name="connsiteX0" fmla="*/ 133350 w 654050"/>
                  <a:gd name="connsiteY0" fmla="*/ 2038350 h 2038350"/>
                  <a:gd name="connsiteX1" fmla="*/ 406400 w 654050"/>
                  <a:gd name="connsiteY1" fmla="*/ 1695450 h 2038350"/>
                  <a:gd name="connsiteX2" fmla="*/ 654050 w 654050"/>
                  <a:gd name="connsiteY2" fmla="*/ 1365250 h 2038350"/>
                  <a:gd name="connsiteX3" fmla="*/ 406400 w 654050"/>
                  <a:gd name="connsiteY3" fmla="*/ 1016000 h 2038350"/>
                  <a:gd name="connsiteX4" fmla="*/ 158750 w 654050"/>
                  <a:gd name="connsiteY4" fmla="*/ 679450 h 2038350"/>
                  <a:gd name="connsiteX5" fmla="*/ 38100 w 654050"/>
                  <a:gd name="connsiteY5" fmla="*/ 336550 h 2038350"/>
                  <a:gd name="connsiteX6" fmla="*/ 0 w 654050"/>
                  <a:gd name="connsiteY6" fmla="*/ 0 h 2038350"/>
                  <a:gd name="connsiteX0" fmla="*/ 406400 w 654050"/>
                  <a:gd name="connsiteY0" fmla="*/ 1695450 h 1695450"/>
                  <a:gd name="connsiteX1" fmla="*/ 654050 w 654050"/>
                  <a:gd name="connsiteY1" fmla="*/ 1365250 h 1695450"/>
                  <a:gd name="connsiteX2" fmla="*/ 406400 w 654050"/>
                  <a:gd name="connsiteY2" fmla="*/ 1016000 h 1695450"/>
                  <a:gd name="connsiteX3" fmla="*/ 158750 w 654050"/>
                  <a:gd name="connsiteY3" fmla="*/ 679450 h 1695450"/>
                  <a:gd name="connsiteX4" fmla="*/ 38100 w 654050"/>
                  <a:gd name="connsiteY4" fmla="*/ 336550 h 1695450"/>
                  <a:gd name="connsiteX5" fmla="*/ 0 w 654050"/>
                  <a:gd name="connsiteY5" fmla="*/ 0 h 1695450"/>
                  <a:gd name="connsiteX0" fmla="*/ 654050 w 654050"/>
                  <a:gd name="connsiteY0" fmla="*/ 1365250 h 1365250"/>
                  <a:gd name="connsiteX1" fmla="*/ 406400 w 654050"/>
                  <a:gd name="connsiteY1" fmla="*/ 1016000 h 1365250"/>
                  <a:gd name="connsiteX2" fmla="*/ 158750 w 654050"/>
                  <a:gd name="connsiteY2" fmla="*/ 679450 h 1365250"/>
                  <a:gd name="connsiteX3" fmla="*/ 38100 w 654050"/>
                  <a:gd name="connsiteY3" fmla="*/ 336550 h 1365250"/>
                  <a:gd name="connsiteX4" fmla="*/ 0 w 654050"/>
                  <a:gd name="connsiteY4" fmla="*/ 0 h 136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54050" h="1365250">
                    <a:moveTo>
                      <a:pt x="654050" y="1365250"/>
                    </a:moveTo>
                    <a:cubicBezTo>
                      <a:pt x="654050" y="1252008"/>
                      <a:pt x="488950" y="1130300"/>
                      <a:pt x="406400" y="1016000"/>
                    </a:cubicBezTo>
                    <a:cubicBezTo>
                      <a:pt x="323850" y="901700"/>
                      <a:pt x="220133" y="792692"/>
                      <a:pt x="158750" y="679450"/>
                    </a:cubicBezTo>
                    <a:cubicBezTo>
                      <a:pt x="97367" y="566208"/>
                      <a:pt x="64558" y="449792"/>
                      <a:pt x="38100" y="336550"/>
                    </a:cubicBezTo>
                    <a:cubicBezTo>
                      <a:pt x="11642" y="223308"/>
                      <a:pt x="5821" y="111654"/>
                      <a:pt x="0" y="0"/>
                    </a:cubicBezTo>
                  </a:path>
                </a:pathLst>
              </a:custGeom>
              <a:noFill/>
              <a:ln w="7620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754CBBFB-81C9-4452-95A1-3CFED923AAF7}"/>
                  </a:ext>
                </a:extLst>
              </p:cNvPr>
              <p:cNvSpPr/>
              <p:nvPr/>
            </p:nvSpPr>
            <p:spPr>
              <a:xfrm flipV="1">
                <a:off x="3378201" y="3521075"/>
                <a:ext cx="654050" cy="1365250"/>
              </a:xfrm>
              <a:custGeom>
                <a:avLst/>
                <a:gdLst>
                  <a:gd name="connsiteX0" fmla="*/ 5499 w 665899"/>
                  <a:gd name="connsiteY0" fmla="*/ 3067050 h 3067050"/>
                  <a:gd name="connsiteX1" fmla="*/ 5499 w 665899"/>
                  <a:gd name="connsiteY1" fmla="*/ 2724150 h 3067050"/>
                  <a:gd name="connsiteX2" fmla="*/ 62649 w 665899"/>
                  <a:gd name="connsiteY2" fmla="*/ 2374900 h 3067050"/>
                  <a:gd name="connsiteX3" fmla="*/ 145199 w 665899"/>
                  <a:gd name="connsiteY3" fmla="*/ 2038350 h 3067050"/>
                  <a:gd name="connsiteX4" fmla="*/ 418249 w 665899"/>
                  <a:gd name="connsiteY4" fmla="*/ 1695450 h 3067050"/>
                  <a:gd name="connsiteX5" fmla="*/ 665899 w 665899"/>
                  <a:gd name="connsiteY5" fmla="*/ 1365250 h 3067050"/>
                  <a:gd name="connsiteX6" fmla="*/ 418249 w 665899"/>
                  <a:gd name="connsiteY6" fmla="*/ 1016000 h 3067050"/>
                  <a:gd name="connsiteX7" fmla="*/ 170599 w 665899"/>
                  <a:gd name="connsiteY7" fmla="*/ 679450 h 3067050"/>
                  <a:gd name="connsiteX8" fmla="*/ 49949 w 665899"/>
                  <a:gd name="connsiteY8" fmla="*/ 336550 h 3067050"/>
                  <a:gd name="connsiteX9" fmla="*/ 11849 w 665899"/>
                  <a:gd name="connsiteY9" fmla="*/ 0 h 3067050"/>
                  <a:gd name="connsiteX0" fmla="*/ 0 w 660400"/>
                  <a:gd name="connsiteY0" fmla="*/ 2724150 h 2724150"/>
                  <a:gd name="connsiteX1" fmla="*/ 57150 w 660400"/>
                  <a:gd name="connsiteY1" fmla="*/ 2374900 h 2724150"/>
                  <a:gd name="connsiteX2" fmla="*/ 139700 w 660400"/>
                  <a:gd name="connsiteY2" fmla="*/ 2038350 h 2724150"/>
                  <a:gd name="connsiteX3" fmla="*/ 412750 w 660400"/>
                  <a:gd name="connsiteY3" fmla="*/ 1695450 h 2724150"/>
                  <a:gd name="connsiteX4" fmla="*/ 660400 w 660400"/>
                  <a:gd name="connsiteY4" fmla="*/ 1365250 h 2724150"/>
                  <a:gd name="connsiteX5" fmla="*/ 412750 w 660400"/>
                  <a:gd name="connsiteY5" fmla="*/ 1016000 h 2724150"/>
                  <a:gd name="connsiteX6" fmla="*/ 165100 w 660400"/>
                  <a:gd name="connsiteY6" fmla="*/ 679450 h 2724150"/>
                  <a:gd name="connsiteX7" fmla="*/ 44450 w 660400"/>
                  <a:gd name="connsiteY7" fmla="*/ 336550 h 2724150"/>
                  <a:gd name="connsiteX8" fmla="*/ 6350 w 660400"/>
                  <a:gd name="connsiteY8" fmla="*/ 0 h 2724150"/>
                  <a:gd name="connsiteX0" fmla="*/ 50800 w 654050"/>
                  <a:gd name="connsiteY0" fmla="*/ 2374900 h 2374900"/>
                  <a:gd name="connsiteX1" fmla="*/ 133350 w 654050"/>
                  <a:gd name="connsiteY1" fmla="*/ 2038350 h 2374900"/>
                  <a:gd name="connsiteX2" fmla="*/ 406400 w 654050"/>
                  <a:gd name="connsiteY2" fmla="*/ 1695450 h 2374900"/>
                  <a:gd name="connsiteX3" fmla="*/ 654050 w 654050"/>
                  <a:gd name="connsiteY3" fmla="*/ 1365250 h 2374900"/>
                  <a:gd name="connsiteX4" fmla="*/ 406400 w 654050"/>
                  <a:gd name="connsiteY4" fmla="*/ 1016000 h 2374900"/>
                  <a:gd name="connsiteX5" fmla="*/ 158750 w 654050"/>
                  <a:gd name="connsiteY5" fmla="*/ 679450 h 2374900"/>
                  <a:gd name="connsiteX6" fmla="*/ 38100 w 654050"/>
                  <a:gd name="connsiteY6" fmla="*/ 336550 h 2374900"/>
                  <a:gd name="connsiteX7" fmla="*/ 0 w 654050"/>
                  <a:gd name="connsiteY7" fmla="*/ 0 h 2374900"/>
                  <a:gd name="connsiteX0" fmla="*/ 133350 w 654050"/>
                  <a:gd name="connsiteY0" fmla="*/ 2038350 h 2038350"/>
                  <a:gd name="connsiteX1" fmla="*/ 406400 w 654050"/>
                  <a:gd name="connsiteY1" fmla="*/ 1695450 h 2038350"/>
                  <a:gd name="connsiteX2" fmla="*/ 654050 w 654050"/>
                  <a:gd name="connsiteY2" fmla="*/ 1365250 h 2038350"/>
                  <a:gd name="connsiteX3" fmla="*/ 406400 w 654050"/>
                  <a:gd name="connsiteY3" fmla="*/ 1016000 h 2038350"/>
                  <a:gd name="connsiteX4" fmla="*/ 158750 w 654050"/>
                  <a:gd name="connsiteY4" fmla="*/ 679450 h 2038350"/>
                  <a:gd name="connsiteX5" fmla="*/ 38100 w 654050"/>
                  <a:gd name="connsiteY5" fmla="*/ 336550 h 2038350"/>
                  <a:gd name="connsiteX6" fmla="*/ 0 w 654050"/>
                  <a:gd name="connsiteY6" fmla="*/ 0 h 2038350"/>
                  <a:gd name="connsiteX0" fmla="*/ 406400 w 654050"/>
                  <a:gd name="connsiteY0" fmla="*/ 1695450 h 1695450"/>
                  <a:gd name="connsiteX1" fmla="*/ 654050 w 654050"/>
                  <a:gd name="connsiteY1" fmla="*/ 1365250 h 1695450"/>
                  <a:gd name="connsiteX2" fmla="*/ 406400 w 654050"/>
                  <a:gd name="connsiteY2" fmla="*/ 1016000 h 1695450"/>
                  <a:gd name="connsiteX3" fmla="*/ 158750 w 654050"/>
                  <a:gd name="connsiteY3" fmla="*/ 679450 h 1695450"/>
                  <a:gd name="connsiteX4" fmla="*/ 38100 w 654050"/>
                  <a:gd name="connsiteY4" fmla="*/ 336550 h 1695450"/>
                  <a:gd name="connsiteX5" fmla="*/ 0 w 654050"/>
                  <a:gd name="connsiteY5" fmla="*/ 0 h 1695450"/>
                  <a:gd name="connsiteX0" fmla="*/ 654050 w 654050"/>
                  <a:gd name="connsiteY0" fmla="*/ 1365250 h 1365250"/>
                  <a:gd name="connsiteX1" fmla="*/ 406400 w 654050"/>
                  <a:gd name="connsiteY1" fmla="*/ 1016000 h 1365250"/>
                  <a:gd name="connsiteX2" fmla="*/ 158750 w 654050"/>
                  <a:gd name="connsiteY2" fmla="*/ 679450 h 1365250"/>
                  <a:gd name="connsiteX3" fmla="*/ 38100 w 654050"/>
                  <a:gd name="connsiteY3" fmla="*/ 336550 h 1365250"/>
                  <a:gd name="connsiteX4" fmla="*/ 0 w 654050"/>
                  <a:gd name="connsiteY4" fmla="*/ 0 h 136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54050" h="1365250">
                    <a:moveTo>
                      <a:pt x="654050" y="1365250"/>
                    </a:moveTo>
                    <a:cubicBezTo>
                      <a:pt x="654050" y="1252008"/>
                      <a:pt x="488950" y="1130300"/>
                      <a:pt x="406400" y="1016000"/>
                    </a:cubicBezTo>
                    <a:cubicBezTo>
                      <a:pt x="323850" y="901700"/>
                      <a:pt x="220133" y="792692"/>
                      <a:pt x="158750" y="679450"/>
                    </a:cubicBezTo>
                    <a:cubicBezTo>
                      <a:pt x="97367" y="566208"/>
                      <a:pt x="64558" y="449792"/>
                      <a:pt x="38100" y="336550"/>
                    </a:cubicBezTo>
                    <a:cubicBezTo>
                      <a:pt x="11642" y="223308"/>
                      <a:pt x="5821" y="111654"/>
                      <a:pt x="0" y="0"/>
                    </a:cubicBezTo>
                  </a:path>
                </a:pathLst>
              </a:custGeom>
              <a:noFill/>
              <a:ln w="7620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pic>
          <p:nvPicPr>
            <p:cNvPr id="17" name="Picture 6" descr="Richard Feynman - Wikiquote">
              <a:extLst>
                <a:ext uri="{FF2B5EF4-FFF2-40B4-BE49-F238E27FC236}">
                  <a16:creationId xmlns:a16="http://schemas.microsoft.com/office/drawing/2014/main" id="{79E35363-3220-4000-B458-4DED6FD8220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524" t="4125" r="6568" b="1"/>
            <a:stretch/>
          </p:blipFill>
          <p:spPr bwMode="auto">
            <a:xfrm>
              <a:off x="10295262" y="681035"/>
              <a:ext cx="578731" cy="7611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0C24BDBD-A6D8-4495-A3A5-0204F7651B72}"/>
              </a:ext>
            </a:extLst>
          </p:cNvPr>
          <p:cNvSpPr/>
          <p:nvPr/>
        </p:nvSpPr>
        <p:spPr>
          <a:xfrm>
            <a:off x="10705994" y="3429000"/>
            <a:ext cx="1364884" cy="941225"/>
          </a:xfrm>
          <a:custGeom>
            <a:avLst/>
            <a:gdLst>
              <a:gd name="connsiteX0" fmla="*/ 0 w 2574925"/>
              <a:gd name="connsiteY0" fmla="*/ 895350 h 895350"/>
              <a:gd name="connsiteX1" fmla="*/ 41275 w 2574925"/>
              <a:gd name="connsiteY1" fmla="*/ 771525 h 895350"/>
              <a:gd name="connsiteX2" fmla="*/ 92075 w 2574925"/>
              <a:gd name="connsiteY2" fmla="*/ 657225 h 895350"/>
              <a:gd name="connsiteX3" fmla="*/ 171450 w 2574925"/>
              <a:gd name="connsiteY3" fmla="*/ 552450 h 895350"/>
              <a:gd name="connsiteX4" fmla="*/ 320675 w 2574925"/>
              <a:gd name="connsiteY4" fmla="*/ 441325 h 895350"/>
              <a:gd name="connsiteX5" fmla="*/ 476250 w 2574925"/>
              <a:gd name="connsiteY5" fmla="*/ 365125 h 895350"/>
              <a:gd name="connsiteX6" fmla="*/ 965200 w 2574925"/>
              <a:gd name="connsiteY6" fmla="*/ 212725 h 895350"/>
              <a:gd name="connsiteX7" fmla="*/ 1511300 w 2574925"/>
              <a:gd name="connsiteY7" fmla="*/ 117475 h 895350"/>
              <a:gd name="connsiteX8" fmla="*/ 2574925 w 2574925"/>
              <a:gd name="connsiteY8" fmla="*/ 0 h 895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74925" h="895350">
                <a:moveTo>
                  <a:pt x="0" y="895350"/>
                </a:moveTo>
                <a:cubicBezTo>
                  <a:pt x="12964" y="853281"/>
                  <a:pt x="25929" y="811212"/>
                  <a:pt x="41275" y="771525"/>
                </a:cubicBezTo>
                <a:cubicBezTo>
                  <a:pt x="56621" y="731838"/>
                  <a:pt x="70379" y="693737"/>
                  <a:pt x="92075" y="657225"/>
                </a:cubicBezTo>
                <a:cubicBezTo>
                  <a:pt x="113771" y="620713"/>
                  <a:pt x="133350" y="588433"/>
                  <a:pt x="171450" y="552450"/>
                </a:cubicBezTo>
                <a:cubicBezTo>
                  <a:pt x="209550" y="516467"/>
                  <a:pt x="269875" y="472546"/>
                  <a:pt x="320675" y="441325"/>
                </a:cubicBezTo>
                <a:cubicBezTo>
                  <a:pt x="371475" y="410104"/>
                  <a:pt x="368829" y="403225"/>
                  <a:pt x="476250" y="365125"/>
                </a:cubicBezTo>
                <a:cubicBezTo>
                  <a:pt x="583671" y="327025"/>
                  <a:pt x="792692" y="254000"/>
                  <a:pt x="965200" y="212725"/>
                </a:cubicBezTo>
                <a:cubicBezTo>
                  <a:pt x="1137708" y="171450"/>
                  <a:pt x="1243012" y="152929"/>
                  <a:pt x="1511300" y="117475"/>
                </a:cubicBezTo>
                <a:cubicBezTo>
                  <a:pt x="1779588" y="82021"/>
                  <a:pt x="2402946" y="20637"/>
                  <a:pt x="2574925" y="0"/>
                </a:cubicBezTo>
              </a:path>
            </a:pathLst>
          </a:custGeom>
          <a:noFill/>
          <a:ln w="76200">
            <a:solidFill>
              <a:srgbClr val="FFC000"/>
            </a:solidFill>
          </a:ln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FB93E66F-C70D-4B89-AC11-29164F1A67E7}"/>
              </a:ext>
            </a:extLst>
          </p:cNvPr>
          <p:cNvSpPr/>
          <p:nvPr/>
        </p:nvSpPr>
        <p:spPr>
          <a:xfrm>
            <a:off x="9634330" y="3572078"/>
            <a:ext cx="848350" cy="500668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2D9601F5-957B-469D-88DF-3674F2B32A02}"/>
              </a:ext>
            </a:extLst>
          </p:cNvPr>
          <p:cNvSpPr/>
          <p:nvPr/>
        </p:nvSpPr>
        <p:spPr>
          <a:xfrm>
            <a:off x="9634330" y="1650622"/>
            <a:ext cx="848350" cy="500668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C58ACA8F-D7B5-4333-809D-6A2E0B0F276E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67760" y="147600"/>
              <a:ext cx="11972520" cy="645804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C58ACA8F-D7B5-4333-809D-6A2E0B0F276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8400" y="138240"/>
                <a:ext cx="11991240" cy="6476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22782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320"/>
    </mc:Choice>
    <mc:Fallback xmlns="">
      <p:transition spd="slow" advTm="353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E97A7B03-E03C-444F-A12D-32DFF965AEEB}"/>
              </a:ext>
            </a:extLst>
          </p:cNvPr>
          <p:cNvGrpSpPr/>
          <p:nvPr/>
        </p:nvGrpSpPr>
        <p:grpSpPr>
          <a:xfrm>
            <a:off x="627018" y="38540"/>
            <a:ext cx="1228956" cy="4324188"/>
            <a:chOff x="10003347" y="323427"/>
            <a:chExt cx="931624" cy="3277999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3A700BF8-324C-4772-B917-2E8386622C9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01720" y="323427"/>
              <a:ext cx="0" cy="3277999"/>
            </a:xfrm>
            <a:prstGeom prst="straightConnector1">
              <a:avLst/>
            </a:prstGeom>
            <a:ln w="76200">
              <a:solidFill>
                <a:schemeClr val="accent5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6" name="Picture 6" descr="Richard Feynman - Wikiquote">
              <a:extLst>
                <a:ext uri="{FF2B5EF4-FFF2-40B4-BE49-F238E27FC236}">
                  <a16:creationId xmlns:a16="http://schemas.microsoft.com/office/drawing/2014/main" id="{21C12CE4-6024-4ACD-B728-0BA68971932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524" t="4125" r="6568" b="1"/>
            <a:stretch/>
          </p:blipFill>
          <p:spPr bwMode="auto">
            <a:xfrm>
              <a:off x="10003347" y="323427"/>
              <a:ext cx="931624" cy="12252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118B54A5-2D24-4AF6-9BE3-10E61D4BF108}"/>
              </a:ext>
            </a:extLst>
          </p:cNvPr>
          <p:cNvGrpSpPr/>
          <p:nvPr/>
        </p:nvGrpSpPr>
        <p:grpSpPr>
          <a:xfrm>
            <a:off x="9748020" y="44304"/>
            <a:ext cx="1923405" cy="4313291"/>
            <a:chOff x="10295262" y="681035"/>
            <a:chExt cx="905756" cy="2031184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C222AA10-1882-4092-BC0D-9BF45C49AA27}"/>
                </a:ext>
              </a:extLst>
            </p:cNvPr>
            <p:cNvGrpSpPr/>
            <p:nvPr/>
          </p:nvGrpSpPr>
          <p:grpSpPr>
            <a:xfrm>
              <a:off x="10546968" y="1129093"/>
              <a:ext cx="654050" cy="1583126"/>
              <a:chOff x="3378201" y="2165350"/>
              <a:chExt cx="654050" cy="2720975"/>
            </a:xfrm>
          </p:grpSpPr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44E0DBCD-79D0-4C47-8111-75EEDF65E86E}"/>
                  </a:ext>
                </a:extLst>
              </p:cNvPr>
              <p:cNvSpPr/>
              <p:nvPr/>
            </p:nvSpPr>
            <p:spPr>
              <a:xfrm>
                <a:off x="3378201" y="2165350"/>
                <a:ext cx="654050" cy="1365250"/>
              </a:xfrm>
              <a:custGeom>
                <a:avLst/>
                <a:gdLst>
                  <a:gd name="connsiteX0" fmla="*/ 5499 w 665899"/>
                  <a:gd name="connsiteY0" fmla="*/ 3067050 h 3067050"/>
                  <a:gd name="connsiteX1" fmla="*/ 5499 w 665899"/>
                  <a:gd name="connsiteY1" fmla="*/ 2724150 h 3067050"/>
                  <a:gd name="connsiteX2" fmla="*/ 62649 w 665899"/>
                  <a:gd name="connsiteY2" fmla="*/ 2374900 h 3067050"/>
                  <a:gd name="connsiteX3" fmla="*/ 145199 w 665899"/>
                  <a:gd name="connsiteY3" fmla="*/ 2038350 h 3067050"/>
                  <a:gd name="connsiteX4" fmla="*/ 418249 w 665899"/>
                  <a:gd name="connsiteY4" fmla="*/ 1695450 h 3067050"/>
                  <a:gd name="connsiteX5" fmla="*/ 665899 w 665899"/>
                  <a:gd name="connsiteY5" fmla="*/ 1365250 h 3067050"/>
                  <a:gd name="connsiteX6" fmla="*/ 418249 w 665899"/>
                  <a:gd name="connsiteY6" fmla="*/ 1016000 h 3067050"/>
                  <a:gd name="connsiteX7" fmla="*/ 170599 w 665899"/>
                  <a:gd name="connsiteY7" fmla="*/ 679450 h 3067050"/>
                  <a:gd name="connsiteX8" fmla="*/ 49949 w 665899"/>
                  <a:gd name="connsiteY8" fmla="*/ 336550 h 3067050"/>
                  <a:gd name="connsiteX9" fmla="*/ 11849 w 665899"/>
                  <a:gd name="connsiteY9" fmla="*/ 0 h 3067050"/>
                  <a:gd name="connsiteX0" fmla="*/ 0 w 660400"/>
                  <a:gd name="connsiteY0" fmla="*/ 2724150 h 2724150"/>
                  <a:gd name="connsiteX1" fmla="*/ 57150 w 660400"/>
                  <a:gd name="connsiteY1" fmla="*/ 2374900 h 2724150"/>
                  <a:gd name="connsiteX2" fmla="*/ 139700 w 660400"/>
                  <a:gd name="connsiteY2" fmla="*/ 2038350 h 2724150"/>
                  <a:gd name="connsiteX3" fmla="*/ 412750 w 660400"/>
                  <a:gd name="connsiteY3" fmla="*/ 1695450 h 2724150"/>
                  <a:gd name="connsiteX4" fmla="*/ 660400 w 660400"/>
                  <a:gd name="connsiteY4" fmla="*/ 1365250 h 2724150"/>
                  <a:gd name="connsiteX5" fmla="*/ 412750 w 660400"/>
                  <a:gd name="connsiteY5" fmla="*/ 1016000 h 2724150"/>
                  <a:gd name="connsiteX6" fmla="*/ 165100 w 660400"/>
                  <a:gd name="connsiteY6" fmla="*/ 679450 h 2724150"/>
                  <a:gd name="connsiteX7" fmla="*/ 44450 w 660400"/>
                  <a:gd name="connsiteY7" fmla="*/ 336550 h 2724150"/>
                  <a:gd name="connsiteX8" fmla="*/ 6350 w 660400"/>
                  <a:gd name="connsiteY8" fmla="*/ 0 h 2724150"/>
                  <a:gd name="connsiteX0" fmla="*/ 50800 w 654050"/>
                  <a:gd name="connsiteY0" fmla="*/ 2374900 h 2374900"/>
                  <a:gd name="connsiteX1" fmla="*/ 133350 w 654050"/>
                  <a:gd name="connsiteY1" fmla="*/ 2038350 h 2374900"/>
                  <a:gd name="connsiteX2" fmla="*/ 406400 w 654050"/>
                  <a:gd name="connsiteY2" fmla="*/ 1695450 h 2374900"/>
                  <a:gd name="connsiteX3" fmla="*/ 654050 w 654050"/>
                  <a:gd name="connsiteY3" fmla="*/ 1365250 h 2374900"/>
                  <a:gd name="connsiteX4" fmla="*/ 406400 w 654050"/>
                  <a:gd name="connsiteY4" fmla="*/ 1016000 h 2374900"/>
                  <a:gd name="connsiteX5" fmla="*/ 158750 w 654050"/>
                  <a:gd name="connsiteY5" fmla="*/ 679450 h 2374900"/>
                  <a:gd name="connsiteX6" fmla="*/ 38100 w 654050"/>
                  <a:gd name="connsiteY6" fmla="*/ 336550 h 2374900"/>
                  <a:gd name="connsiteX7" fmla="*/ 0 w 654050"/>
                  <a:gd name="connsiteY7" fmla="*/ 0 h 2374900"/>
                  <a:gd name="connsiteX0" fmla="*/ 133350 w 654050"/>
                  <a:gd name="connsiteY0" fmla="*/ 2038350 h 2038350"/>
                  <a:gd name="connsiteX1" fmla="*/ 406400 w 654050"/>
                  <a:gd name="connsiteY1" fmla="*/ 1695450 h 2038350"/>
                  <a:gd name="connsiteX2" fmla="*/ 654050 w 654050"/>
                  <a:gd name="connsiteY2" fmla="*/ 1365250 h 2038350"/>
                  <a:gd name="connsiteX3" fmla="*/ 406400 w 654050"/>
                  <a:gd name="connsiteY3" fmla="*/ 1016000 h 2038350"/>
                  <a:gd name="connsiteX4" fmla="*/ 158750 w 654050"/>
                  <a:gd name="connsiteY4" fmla="*/ 679450 h 2038350"/>
                  <a:gd name="connsiteX5" fmla="*/ 38100 w 654050"/>
                  <a:gd name="connsiteY5" fmla="*/ 336550 h 2038350"/>
                  <a:gd name="connsiteX6" fmla="*/ 0 w 654050"/>
                  <a:gd name="connsiteY6" fmla="*/ 0 h 2038350"/>
                  <a:gd name="connsiteX0" fmla="*/ 406400 w 654050"/>
                  <a:gd name="connsiteY0" fmla="*/ 1695450 h 1695450"/>
                  <a:gd name="connsiteX1" fmla="*/ 654050 w 654050"/>
                  <a:gd name="connsiteY1" fmla="*/ 1365250 h 1695450"/>
                  <a:gd name="connsiteX2" fmla="*/ 406400 w 654050"/>
                  <a:gd name="connsiteY2" fmla="*/ 1016000 h 1695450"/>
                  <a:gd name="connsiteX3" fmla="*/ 158750 w 654050"/>
                  <a:gd name="connsiteY3" fmla="*/ 679450 h 1695450"/>
                  <a:gd name="connsiteX4" fmla="*/ 38100 w 654050"/>
                  <a:gd name="connsiteY4" fmla="*/ 336550 h 1695450"/>
                  <a:gd name="connsiteX5" fmla="*/ 0 w 654050"/>
                  <a:gd name="connsiteY5" fmla="*/ 0 h 1695450"/>
                  <a:gd name="connsiteX0" fmla="*/ 654050 w 654050"/>
                  <a:gd name="connsiteY0" fmla="*/ 1365250 h 1365250"/>
                  <a:gd name="connsiteX1" fmla="*/ 406400 w 654050"/>
                  <a:gd name="connsiteY1" fmla="*/ 1016000 h 1365250"/>
                  <a:gd name="connsiteX2" fmla="*/ 158750 w 654050"/>
                  <a:gd name="connsiteY2" fmla="*/ 679450 h 1365250"/>
                  <a:gd name="connsiteX3" fmla="*/ 38100 w 654050"/>
                  <a:gd name="connsiteY3" fmla="*/ 336550 h 1365250"/>
                  <a:gd name="connsiteX4" fmla="*/ 0 w 654050"/>
                  <a:gd name="connsiteY4" fmla="*/ 0 h 136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54050" h="1365250">
                    <a:moveTo>
                      <a:pt x="654050" y="1365250"/>
                    </a:moveTo>
                    <a:cubicBezTo>
                      <a:pt x="654050" y="1252008"/>
                      <a:pt x="488950" y="1130300"/>
                      <a:pt x="406400" y="1016000"/>
                    </a:cubicBezTo>
                    <a:cubicBezTo>
                      <a:pt x="323850" y="901700"/>
                      <a:pt x="220133" y="792692"/>
                      <a:pt x="158750" y="679450"/>
                    </a:cubicBezTo>
                    <a:cubicBezTo>
                      <a:pt x="97367" y="566208"/>
                      <a:pt x="64558" y="449792"/>
                      <a:pt x="38100" y="336550"/>
                    </a:cubicBezTo>
                    <a:cubicBezTo>
                      <a:pt x="11642" y="223308"/>
                      <a:pt x="5821" y="111654"/>
                      <a:pt x="0" y="0"/>
                    </a:cubicBezTo>
                  </a:path>
                </a:pathLst>
              </a:custGeom>
              <a:noFill/>
              <a:ln w="7620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847DD2A1-291A-4F0D-B987-040084813C27}"/>
                  </a:ext>
                </a:extLst>
              </p:cNvPr>
              <p:cNvSpPr/>
              <p:nvPr/>
            </p:nvSpPr>
            <p:spPr>
              <a:xfrm flipV="1">
                <a:off x="3378201" y="3521075"/>
                <a:ext cx="654050" cy="1365250"/>
              </a:xfrm>
              <a:custGeom>
                <a:avLst/>
                <a:gdLst>
                  <a:gd name="connsiteX0" fmla="*/ 5499 w 665899"/>
                  <a:gd name="connsiteY0" fmla="*/ 3067050 h 3067050"/>
                  <a:gd name="connsiteX1" fmla="*/ 5499 w 665899"/>
                  <a:gd name="connsiteY1" fmla="*/ 2724150 h 3067050"/>
                  <a:gd name="connsiteX2" fmla="*/ 62649 w 665899"/>
                  <a:gd name="connsiteY2" fmla="*/ 2374900 h 3067050"/>
                  <a:gd name="connsiteX3" fmla="*/ 145199 w 665899"/>
                  <a:gd name="connsiteY3" fmla="*/ 2038350 h 3067050"/>
                  <a:gd name="connsiteX4" fmla="*/ 418249 w 665899"/>
                  <a:gd name="connsiteY4" fmla="*/ 1695450 h 3067050"/>
                  <a:gd name="connsiteX5" fmla="*/ 665899 w 665899"/>
                  <a:gd name="connsiteY5" fmla="*/ 1365250 h 3067050"/>
                  <a:gd name="connsiteX6" fmla="*/ 418249 w 665899"/>
                  <a:gd name="connsiteY6" fmla="*/ 1016000 h 3067050"/>
                  <a:gd name="connsiteX7" fmla="*/ 170599 w 665899"/>
                  <a:gd name="connsiteY7" fmla="*/ 679450 h 3067050"/>
                  <a:gd name="connsiteX8" fmla="*/ 49949 w 665899"/>
                  <a:gd name="connsiteY8" fmla="*/ 336550 h 3067050"/>
                  <a:gd name="connsiteX9" fmla="*/ 11849 w 665899"/>
                  <a:gd name="connsiteY9" fmla="*/ 0 h 3067050"/>
                  <a:gd name="connsiteX0" fmla="*/ 0 w 660400"/>
                  <a:gd name="connsiteY0" fmla="*/ 2724150 h 2724150"/>
                  <a:gd name="connsiteX1" fmla="*/ 57150 w 660400"/>
                  <a:gd name="connsiteY1" fmla="*/ 2374900 h 2724150"/>
                  <a:gd name="connsiteX2" fmla="*/ 139700 w 660400"/>
                  <a:gd name="connsiteY2" fmla="*/ 2038350 h 2724150"/>
                  <a:gd name="connsiteX3" fmla="*/ 412750 w 660400"/>
                  <a:gd name="connsiteY3" fmla="*/ 1695450 h 2724150"/>
                  <a:gd name="connsiteX4" fmla="*/ 660400 w 660400"/>
                  <a:gd name="connsiteY4" fmla="*/ 1365250 h 2724150"/>
                  <a:gd name="connsiteX5" fmla="*/ 412750 w 660400"/>
                  <a:gd name="connsiteY5" fmla="*/ 1016000 h 2724150"/>
                  <a:gd name="connsiteX6" fmla="*/ 165100 w 660400"/>
                  <a:gd name="connsiteY6" fmla="*/ 679450 h 2724150"/>
                  <a:gd name="connsiteX7" fmla="*/ 44450 w 660400"/>
                  <a:gd name="connsiteY7" fmla="*/ 336550 h 2724150"/>
                  <a:gd name="connsiteX8" fmla="*/ 6350 w 660400"/>
                  <a:gd name="connsiteY8" fmla="*/ 0 h 2724150"/>
                  <a:gd name="connsiteX0" fmla="*/ 50800 w 654050"/>
                  <a:gd name="connsiteY0" fmla="*/ 2374900 h 2374900"/>
                  <a:gd name="connsiteX1" fmla="*/ 133350 w 654050"/>
                  <a:gd name="connsiteY1" fmla="*/ 2038350 h 2374900"/>
                  <a:gd name="connsiteX2" fmla="*/ 406400 w 654050"/>
                  <a:gd name="connsiteY2" fmla="*/ 1695450 h 2374900"/>
                  <a:gd name="connsiteX3" fmla="*/ 654050 w 654050"/>
                  <a:gd name="connsiteY3" fmla="*/ 1365250 h 2374900"/>
                  <a:gd name="connsiteX4" fmla="*/ 406400 w 654050"/>
                  <a:gd name="connsiteY4" fmla="*/ 1016000 h 2374900"/>
                  <a:gd name="connsiteX5" fmla="*/ 158750 w 654050"/>
                  <a:gd name="connsiteY5" fmla="*/ 679450 h 2374900"/>
                  <a:gd name="connsiteX6" fmla="*/ 38100 w 654050"/>
                  <a:gd name="connsiteY6" fmla="*/ 336550 h 2374900"/>
                  <a:gd name="connsiteX7" fmla="*/ 0 w 654050"/>
                  <a:gd name="connsiteY7" fmla="*/ 0 h 2374900"/>
                  <a:gd name="connsiteX0" fmla="*/ 133350 w 654050"/>
                  <a:gd name="connsiteY0" fmla="*/ 2038350 h 2038350"/>
                  <a:gd name="connsiteX1" fmla="*/ 406400 w 654050"/>
                  <a:gd name="connsiteY1" fmla="*/ 1695450 h 2038350"/>
                  <a:gd name="connsiteX2" fmla="*/ 654050 w 654050"/>
                  <a:gd name="connsiteY2" fmla="*/ 1365250 h 2038350"/>
                  <a:gd name="connsiteX3" fmla="*/ 406400 w 654050"/>
                  <a:gd name="connsiteY3" fmla="*/ 1016000 h 2038350"/>
                  <a:gd name="connsiteX4" fmla="*/ 158750 w 654050"/>
                  <a:gd name="connsiteY4" fmla="*/ 679450 h 2038350"/>
                  <a:gd name="connsiteX5" fmla="*/ 38100 w 654050"/>
                  <a:gd name="connsiteY5" fmla="*/ 336550 h 2038350"/>
                  <a:gd name="connsiteX6" fmla="*/ 0 w 654050"/>
                  <a:gd name="connsiteY6" fmla="*/ 0 h 2038350"/>
                  <a:gd name="connsiteX0" fmla="*/ 406400 w 654050"/>
                  <a:gd name="connsiteY0" fmla="*/ 1695450 h 1695450"/>
                  <a:gd name="connsiteX1" fmla="*/ 654050 w 654050"/>
                  <a:gd name="connsiteY1" fmla="*/ 1365250 h 1695450"/>
                  <a:gd name="connsiteX2" fmla="*/ 406400 w 654050"/>
                  <a:gd name="connsiteY2" fmla="*/ 1016000 h 1695450"/>
                  <a:gd name="connsiteX3" fmla="*/ 158750 w 654050"/>
                  <a:gd name="connsiteY3" fmla="*/ 679450 h 1695450"/>
                  <a:gd name="connsiteX4" fmla="*/ 38100 w 654050"/>
                  <a:gd name="connsiteY4" fmla="*/ 336550 h 1695450"/>
                  <a:gd name="connsiteX5" fmla="*/ 0 w 654050"/>
                  <a:gd name="connsiteY5" fmla="*/ 0 h 1695450"/>
                  <a:gd name="connsiteX0" fmla="*/ 654050 w 654050"/>
                  <a:gd name="connsiteY0" fmla="*/ 1365250 h 1365250"/>
                  <a:gd name="connsiteX1" fmla="*/ 406400 w 654050"/>
                  <a:gd name="connsiteY1" fmla="*/ 1016000 h 1365250"/>
                  <a:gd name="connsiteX2" fmla="*/ 158750 w 654050"/>
                  <a:gd name="connsiteY2" fmla="*/ 679450 h 1365250"/>
                  <a:gd name="connsiteX3" fmla="*/ 38100 w 654050"/>
                  <a:gd name="connsiteY3" fmla="*/ 336550 h 1365250"/>
                  <a:gd name="connsiteX4" fmla="*/ 0 w 654050"/>
                  <a:gd name="connsiteY4" fmla="*/ 0 h 136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54050" h="1365250">
                    <a:moveTo>
                      <a:pt x="654050" y="1365250"/>
                    </a:moveTo>
                    <a:cubicBezTo>
                      <a:pt x="654050" y="1252008"/>
                      <a:pt x="488950" y="1130300"/>
                      <a:pt x="406400" y="1016000"/>
                    </a:cubicBezTo>
                    <a:cubicBezTo>
                      <a:pt x="323850" y="901700"/>
                      <a:pt x="220133" y="792692"/>
                      <a:pt x="158750" y="679450"/>
                    </a:cubicBezTo>
                    <a:cubicBezTo>
                      <a:pt x="97367" y="566208"/>
                      <a:pt x="64558" y="449792"/>
                      <a:pt x="38100" y="336550"/>
                    </a:cubicBezTo>
                    <a:cubicBezTo>
                      <a:pt x="11642" y="223308"/>
                      <a:pt x="5821" y="111654"/>
                      <a:pt x="0" y="0"/>
                    </a:cubicBezTo>
                  </a:path>
                </a:pathLst>
              </a:custGeom>
              <a:noFill/>
              <a:ln w="7620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pic>
          <p:nvPicPr>
            <p:cNvPr id="9" name="Picture 6" descr="Richard Feynman - Wikiquote">
              <a:extLst>
                <a:ext uri="{FF2B5EF4-FFF2-40B4-BE49-F238E27FC236}">
                  <a16:creationId xmlns:a16="http://schemas.microsoft.com/office/drawing/2014/main" id="{83589EA5-C730-41EF-A053-6F996F21972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524" t="4125" r="6568" b="1"/>
            <a:stretch/>
          </p:blipFill>
          <p:spPr bwMode="auto">
            <a:xfrm>
              <a:off x="10295262" y="681035"/>
              <a:ext cx="578731" cy="7611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D1B51D4-0295-4FD5-897C-A00BD35D8DB0}"/>
                  </a:ext>
                </a:extLst>
              </p:cNvPr>
              <p:cNvSpPr txBox="1"/>
              <p:nvPr/>
            </p:nvSpPr>
            <p:spPr>
              <a:xfrm>
                <a:off x="8289259" y="4357595"/>
                <a:ext cx="3792513" cy="1041952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4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4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sz="40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40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0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sz="40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func>
                      <m:funcPr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4000">
                            <a:latin typeface="Cambria Math" panose="02040503050406030204" pitchFamily="18" charset="0"/>
                          </a:rPr>
                          <m:t>sech</m:t>
                        </m:r>
                      </m:fName>
                      <m:e>
                        <m:d>
                          <m:dPr>
                            <m:ctrlPr>
                              <a:rPr lang="en-US" sz="4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GB" sz="4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40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acc>
                                  <m:accPr>
                                    <m:chr m:val="̃"/>
                                    <m:ctrlPr>
                                      <a:rPr lang="en-US" sz="40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40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acc>
                              </m:num>
                              <m:den>
                                <m:r>
                                  <a:rPr lang="en-GB" sz="4000" i="1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den>
                            </m:f>
                          </m:e>
                        </m:d>
                      </m:e>
                    </m:func>
                  </m:oMath>
                </a14:m>
                <a:r>
                  <a:rPr lang="en-CA" sz="40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D1B51D4-0295-4FD5-897C-A00BD35D8D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89259" y="4357595"/>
                <a:ext cx="3792513" cy="104195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661B3DC-6C33-4C94-A98A-BC88212FF2B7}"/>
                  </a:ext>
                </a:extLst>
              </p:cNvPr>
              <p:cNvSpPr txBox="1"/>
              <p:nvPr/>
            </p:nvSpPr>
            <p:spPr>
              <a:xfrm>
                <a:off x="86168" y="4357595"/>
                <a:ext cx="2552943" cy="1015663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6000" b="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sz="6000" b="0" i="0" dirty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6000" b="0" i="1" dirty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6000" b="0" i="1" dirty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6000" b="0" i="1" dirty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CA" sz="6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661B3DC-6C33-4C94-A98A-BC88212FF2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68" y="4357595"/>
                <a:ext cx="2552943" cy="101566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Arrow: Right 15">
            <a:extLst>
              <a:ext uri="{FF2B5EF4-FFF2-40B4-BE49-F238E27FC236}">
                <a16:creationId xmlns:a16="http://schemas.microsoft.com/office/drawing/2014/main" id="{FD3634C3-2C08-4027-A1E3-E84AA43D9729}"/>
              </a:ext>
            </a:extLst>
          </p:cNvPr>
          <p:cNvSpPr/>
          <p:nvPr/>
        </p:nvSpPr>
        <p:spPr>
          <a:xfrm>
            <a:off x="7938836" y="2687856"/>
            <a:ext cx="1801502" cy="1063187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8E07D7C-4F08-4FA0-ADA0-623D5CA678C5}"/>
              </a:ext>
            </a:extLst>
          </p:cNvPr>
          <p:cNvSpPr txBox="1"/>
          <p:nvPr/>
        </p:nvSpPr>
        <p:spPr>
          <a:xfrm>
            <a:off x="240320" y="5590739"/>
            <a:ext cx="1117063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Possible to figure out what geodesics look like in </a:t>
            </a:r>
            <a:r>
              <a:rPr lang="en-US" sz="3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Rindler</a:t>
            </a:r>
            <a:r>
              <a:rPr lang="en-US" sz="3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coordinates without referencing inertial coordinates at all.  </a:t>
            </a:r>
            <a:endParaRPr lang="en-CA" sz="36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3AE8F1E-61B8-4A9C-A93A-6B490964DE34}"/>
              </a:ext>
            </a:extLst>
          </p:cNvPr>
          <p:cNvGrpSpPr/>
          <p:nvPr/>
        </p:nvGrpSpPr>
        <p:grpSpPr>
          <a:xfrm>
            <a:off x="1579610" y="805328"/>
            <a:ext cx="6095888" cy="3504805"/>
            <a:chOff x="1579610" y="805328"/>
            <a:chExt cx="6095888" cy="3504805"/>
          </a:xfrm>
        </p:grpSpPr>
        <p:sp>
          <p:nvSpPr>
            <p:cNvPr id="12" name="Arrow: Right 11">
              <a:extLst>
                <a:ext uri="{FF2B5EF4-FFF2-40B4-BE49-F238E27FC236}">
                  <a16:creationId xmlns:a16="http://schemas.microsoft.com/office/drawing/2014/main" id="{E151E507-65DE-4A29-B415-64B0ADAF41B0}"/>
                </a:ext>
              </a:extLst>
            </p:cNvPr>
            <p:cNvSpPr/>
            <p:nvPr/>
          </p:nvSpPr>
          <p:spPr>
            <a:xfrm>
              <a:off x="1579610" y="2676395"/>
              <a:ext cx="1801502" cy="1063187"/>
            </a:xfrm>
            <a:prstGeom prst="rightArrow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C0587886-EB51-4937-85B8-00E02924AAE9}"/>
                </a:ext>
              </a:extLst>
            </p:cNvPr>
            <p:cNvGrpSpPr/>
            <p:nvPr/>
          </p:nvGrpSpPr>
          <p:grpSpPr>
            <a:xfrm>
              <a:off x="3585886" y="805328"/>
              <a:ext cx="4089612" cy="3504805"/>
              <a:chOff x="3585886" y="1014878"/>
              <a:chExt cx="4089612" cy="350480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Rectangle 12">
                    <a:extLst>
                      <a:ext uri="{FF2B5EF4-FFF2-40B4-BE49-F238E27FC236}">
                        <a16:creationId xmlns:a16="http://schemas.microsoft.com/office/drawing/2014/main" id="{8750A5D0-1BDD-4BBF-8ADE-8220D60C6C04}"/>
                      </a:ext>
                    </a:extLst>
                  </p:cNvPr>
                  <p:cNvSpPr/>
                  <p:nvPr/>
                </p:nvSpPr>
                <p:spPr>
                  <a:xfrm>
                    <a:off x="3585886" y="2338317"/>
                    <a:ext cx="4089612" cy="2181366"/>
                  </a:xfrm>
                  <a:prstGeom prst="rect">
                    <a:avLst/>
                  </a:prstGeom>
                  <a:ln w="57150">
                    <a:solidFill>
                      <a:schemeClr val="tx1"/>
                    </a:solidFill>
                  </a:ln>
                </p:spPr>
                <p:txBody>
                  <a:bodyPr wrap="square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sz="440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sz="4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x-IV_mathan" sz="4400">
                            <a:latin typeface="Cambria Math" panose="02040503050406030204" pitchFamily="18" charset="0"/>
                          </a:rPr>
                          <m:t>=</m:t>
                        </m:r>
                        <m:acc>
                          <m:accPr>
                            <m:chr m:val="̃"/>
                            <m:ctrlPr>
                              <a:rPr lang="en-US" sz="4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func>
                          <m:funcPr>
                            <m:ctrlPr>
                              <a:rPr lang="en-US" sz="44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4400">
                                <a:latin typeface="Cambria Math" panose="02040503050406030204" pitchFamily="18" charset="0"/>
                              </a:rPr>
                              <m:t>sinh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4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GB" sz="4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4400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  <m:acc>
                                      <m:accPr>
                                        <m:chr m:val="̃"/>
                                        <m:ctrlPr>
                                          <a:rPr lang="en-US" sz="44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44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</m:acc>
                                  </m:num>
                                  <m:den>
                                    <m:r>
                                      <a:rPr lang="en-GB" sz="4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den>
                                </m:f>
                              </m:e>
                            </m:d>
                          </m:e>
                        </m:func>
                      </m:oMath>
                    </a14:m>
                    <a:r>
                      <a:rPr lang="x-IV_mathan" sz="4400" dirty="0"/>
                      <a:t>  </a:t>
                    </a:r>
                  </a:p>
                  <a:p>
                    <a:r>
                      <a:rPr lang="en-US" sz="4400" dirty="0">
                        <a:solidFill>
                          <a:srgbClr val="0070C0"/>
                        </a:solidFill>
                      </a:rPr>
                      <a:t> </a:t>
                    </a:r>
                    <a14:m>
                      <m:oMath xmlns:m="http://schemas.openxmlformats.org/officeDocument/2006/math">
                        <m:r>
                          <a:rPr lang="en-US" sz="4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x-IV_mathan" sz="4400">
                            <a:latin typeface="Cambria Math" panose="02040503050406030204" pitchFamily="18" charset="0"/>
                          </a:rPr>
                          <m:t>=</m:t>
                        </m:r>
                        <m:acc>
                          <m:accPr>
                            <m:chr m:val="̃"/>
                            <m:ctrlPr>
                              <a:rPr lang="en-US" sz="4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func>
                          <m:funcPr>
                            <m:ctrlPr>
                              <a:rPr lang="en-US" sz="44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4400">
                                <a:latin typeface="Cambria Math" panose="02040503050406030204" pitchFamily="18" charset="0"/>
                              </a:rPr>
                              <m:t>cosh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4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GB" sz="4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4400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  <m:acc>
                                      <m:accPr>
                                        <m:chr m:val="̃"/>
                                        <m:ctrlPr>
                                          <a:rPr lang="en-US" sz="44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44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</m:acc>
                                  </m:num>
                                  <m:den>
                                    <m:r>
                                      <a:rPr lang="en-GB" sz="4400" i="1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den>
                                </m:f>
                              </m:e>
                            </m:d>
                          </m:e>
                        </m:func>
                      </m:oMath>
                    </a14:m>
                    <a:endParaRPr lang="x-IV_mathan" sz="4400" dirty="0"/>
                  </a:p>
                </p:txBody>
              </p:sp>
            </mc:Choice>
            <mc:Fallback xmlns="">
              <p:sp>
                <p:nvSpPr>
                  <p:cNvPr id="13" name="Rectangle 12">
                    <a:extLst>
                      <a:ext uri="{FF2B5EF4-FFF2-40B4-BE49-F238E27FC236}">
                        <a16:creationId xmlns:a16="http://schemas.microsoft.com/office/drawing/2014/main" id="{8750A5D0-1BDD-4BBF-8ADE-8220D60C6C0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585886" y="2338317"/>
                    <a:ext cx="4089612" cy="2181366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  <a:ln w="57150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83A566D4-BAFF-4DDF-84BA-A7E3BE81048C}"/>
                  </a:ext>
                </a:extLst>
              </p:cNvPr>
              <p:cNvSpPr/>
              <p:nvPr/>
            </p:nvSpPr>
            <p:spPr>
              <a:xfrm>
                <a:off x="3585886" y="1014878"/>
                <a:ext cx="4089612" cy="1323439"/>
              </a:xfrm>
              <a:prstGeom prst="rect">
                <a:avLst/>
              </a:prstGeom>
              <a:ln w="5715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x-IV_mathan" sz="4000" dirty="0"/>
                  <a:t>Change to Rindler coordinates</a:t>
                </a:r>
              </a:p>
            </p:txBody>
          </p:sp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3932472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129"/>
    </mc:Choice>
    <mc:Fallback xmlns="">
      <p:transition spd="slow" advTm="261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8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BAAD451-482A-4AAC-8211-1A04143B9558}"/>
                  </a:ext>
                </a:extLst>
              </p:cNvPr>
              <p:cNvSpPr txBox="1"/>
              <p:nvPr/>
            </p:nvSpPr>
            <p:spPr>
              <a:xfrm>
                <a:off x="5399314" y="80335"/>
                <a:ext cx="5455499" cy="11483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44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acc>
                  </m:oMath>
                </a14:m>
                <a:r>
                  <a:rPr lang="en-CA" sz="4400" dirty="0"/>
                  <a:t> </a:t>
                </a:r>
                <a14:m>
                  <m:oMath xmlns:m="http://schemas.openxmlformats.org/officeDocument/2006/math">
                    <m:r>
                      <a:rPr lang="en-US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US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US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4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p>
                            <m:r>
                              <a:rPr lang="en-US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acc>
                      <m:accPr>
                        <m:chr m:val="⃗"/>
                        <m:ctrlPr>
                          <a:rPr lang="en-US" sz="44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4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acc>
                    <m:r>
                      <a:rPr lang="en-US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4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4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4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US" sz="4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US" sz="4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4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p>
                            <m:r>
                              <a:rPr lang="en-US" sz="4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d>
                      <m:dPr>
                        <m:ctrlPr>
                          <a:rPr lang="en-US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̃"/>
                            <m:ctrlPr>
                              <a:rPr lang="en-US" sz="4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4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acc>
                          <m:accPr>
                            <m:chr m:val="̃"/>
                            <m:ctrlPr>
                              <a:rPr lang="en-US" sz="4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acc>
                              <m:accPr>
                                <m:chr m:val="⃗"/>
                                <m:ctrlPr>
                                  <a:rPr lang="en-US" sz="4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sz="4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4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sz="44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acc>
                          </m:e>
                        </m:acc>
                      </m:e>
                    </m:d>
                  </m:oMath>
                </a14:m>
                <a:r>
                  <a:rPr lang="en-CA" sz="4400" dirty="0"/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BAAD451-482A-4AAC-8211-1A04143B95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9314" y="80335"/>
                <a:ext cx="5455499" cy="114839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9E176F5-01CE-48B6-A23D-DBA485E909ED}"/>
                  </a:ext>
                </a:extLst>
              </p:cNvPr>
              <p:cNvSpPr txBox="1"/>
              <p:nvPr/>
            </p:nvSpPr>
            <p:spPr>
              <a:xfrm>
                <a:off x="37699" y="1489393"/>
                <a:ext cx="12154301" cy="1189556"/>
              </a:xfrm>
              <a:prstGeom prst="rect">
                <a:avLst/>
              </a:prstGeom>
              <a:noFill/>
              <a:effectLst>
                <a:softEdge rad="127000"/>
              </a:effectLst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US" sz="3800" i="1" smtClean="0">
                        <a:latin typeface="Cambria Math" panose="02040503050406030204" pitchFamily="18" charset="0"/>
                      </a:rPr>
                      <m:t>0</m:t>
                    </m:r>
                    <m:acc>
                      <m:accPr>
                        <m:chr m:val="̃"/>
                        <m:ctrlPr>
                          <a:rPr lang="en-US" sz="3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acc>
                          <m:accPr>
                            <m:chr m:val="⃗"/>
                            <m:ctrlPr>
                              <a:rPr lang="en-US" sz="3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38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8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38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acc>
                      </m:e>
                    </m:acc>
                    <m:r>
                      <a:rPr lang="en-US" sz="3800" b="0" i="1" smtClean="0">
                        <a:latin typeface="Cambria Math" panose="02040503050406030204" pitchFamily="18" charset="0"/>
                      </a:rPr>
                      <m:t>+0</m:t>
                    </m:r>
                    <m:acc>
                      <m:accPr>
                        <m:chr m:val="̃"/>
                        <m:ctrlPr>
                          <a:rPr lang="en-US" sz="3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acc>
                          <m:accPr>
                            <m:chr m:val="⃗"/>
                            <m:ctrlPr>
                              <a:rPr lang="en-US" sz="3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38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8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38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</m:e>
                        </m:acc>
                      </m:e>
                    </m:acc>
                    <m:r>
                      <a:rPr lang="en-US" sz="38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3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3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38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8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p>
                                <m:r>
                                  <a:rPr lang="en-US" sz="38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38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acc>
                              <m:accPr>
                                <m:chr m:val="̃"/>
                                <m:ctrlPr>
                                  <a:rPr lang="en-US" sz="38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38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acc>
                          </m:num>
                          <m:den>
                            <m:r>
                              <a:rPr lang="en-US" sz="38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sSup>
                              <m:sSupPr>
                                <m:ctrlPr>
                                  <a:rPr lang="en-US" sz="38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38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p>
                                <m:r>
                                  <a:rPr lang="en-US" sz="38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r>
                          <a:rPr lang="en-US" sz="3800" i="1">
                            <a:latin typeface="Cambria Math" panose="02040503050406030204" pitchFamily="18" charset="0"/>
                          </a:rPr>
                          <m:t>+2</m:t>
                        </m:r>
                        <m:f>
                          <m:fPr>
                            <m:ctrlPr>
                              <a:rPr lang="en-US" sz="3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acc>
                              <m:accPr>
                                <m:chr m:val="̃"/>
                                <m:ctrlPr>
                                  <a:rPr lang="en-US" sz="38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38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den>
                        </m:f>
                        <m:f>
                          <m:fPr>
                            <m:ctrlPr>
                              <a:rPr lang="en-US" sz="3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8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38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38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acc>
                              <m:accPr>
                                <m:chr m:val="̃"/>
                                <m:ctrlPr>
                                  <a:rPr lang="en-US" sz="38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38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acc>
                          </m:num>
                          <m:den>
                            <m:r>
                              <a:rPr lang="en-US" sz="38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GB" sz="38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den>
                        </m:f>
                        <m:f>
                          <m:fPr>
                            <m:ctrlPr>
                              <a:rPr lang="en-US" sz="3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8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acc>
                              <m:accPr>
                                <m:chr m:val="̃"/>
                                <m:ctrlPr>
                                  <a:rPr lang="en-US" sz="38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38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num>
                          <m:den>
                            <m:r>
                              <a:rPr lang="en-US" sz="38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GB" sz="38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den>
                        </m:f>
                      </m:e>
                    </m:d>
                    <m:acc>
                      <m:accPr>
                        <m:chr m:val="̃"/>
                        <m:ctrlPr>
                          <a:rPr lang="en-US" sz="3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acc>
                          <m:accPr>
                            <m:chr m:val="⃗"/>
                            <m:ctrlPr>
                              <a:rPr lang="en-US" sz="3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38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8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38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acc>
                      </m:e>
                    </m:acc>
                    <m:r>
                      <a:rPr lang="en-US" sz="3800" i="1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sz="3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3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38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8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p>
                                <m:r>
                                  <a:rPr lang="en-US" sz="38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acc>
                              <m:accPr>
                                <m:chr m:val="̃"/>
                                <m:ctrlPr>
                                  <a:rPr lang="en-US" sz="38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38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num>
                          <m:den>
                            <m:r>
                              <a:rPr lang="en-US" sz="38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sSup>
                              <m:sSupPr>
                                <m:ctrlPr>
                                  <a:rPr lang="en-US" sz="38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38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p>
                                <m:r>
                                  <a:rPr lang="en-US" sz="38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r>
                          <a:rPr lang="en-US" sz="3800" i="1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GB" sz="3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3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GB" sz="38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3800" i="1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p>
                                <m:r>
                                  <a:rPr lang="en-GB" sz="38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acc>
                          <m:accPr>
                            <m:chr m:val="̃"/>
                            <m:ctrlPr>
                              <a:rPr lang="en-US" sz="3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sSup>
                          <m:sSupPr>
                            <m:ctrlPr>
                              <a:rPr lang="en-US" sz="3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3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sz="38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3800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en-US" sz="3800" i="1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sz="3800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  <m:acc>
                                      <m:accPr>
                                        <m:chr m:val="̃"/>
                                        <m:ctrlPr>
                                          <a:rPr lang="en-US" sz="38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38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</m:acc>
                                  </m:num>
                                  <m:den>
                                    <m:r>
                                      <a:rPr lang="en-US" sz="3800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en-GB" sz="38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US" sz="3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acc>
                      <m:accPr>
                        <m:chr m:val="̃"/>
                        <m:ctrlPr>
                          <a:rPr lang="en-US" sz="3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acc>
                          <m:accPr>
                            <m:chr m:val="⃗"/>
                            <m:ctrlPr>
                              <a:rPr lang="en-US" sz="3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38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8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38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</m:e>
                        </m:acc>
                      </m:e>
                    </m:acc>
                  </m:oMath>
                </a14:m>
                <a:r>
                  <a:rPr lang="en-US" sz="3800" dirty="0"/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9E176F5-01CE-48B6-A23D-DBA485E909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99" y="1489393"/>
                <a:ext cx="12154301" cy="118955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5113676-1DBA-4E2B-BBEF-7035D353221E}"/>
                  </a:ext>
                </a:extLst>
              </p:cNvPr>
              <p:cNvSpPr txBox="1"/>
              <p:nvPr/>
            </p:nvSpPr>
            <p:spPr>
              <a:xfrm>
                <a:off x="5877341" y="4248151"/>
                <a:ext cx="5930348" cy="2225225"/>
              </a:xfrm>
              <a:prstGeom prst="rect">
                <a:avLst/>
              </a:prstGeom>
              <a:noFill/>
              <a:effectLst>
                <a:softEdge rad="127000"/>
              </a:effectLst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US" sz="420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42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4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4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2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US" sz="4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𝑐</m:t>
                        </m:r>
                        <m:acc>
                          <m:accPr>
                            <m:chr m:val="̃"/>
                            <m:ctrlPr>
                              <a:rPr lang="en-US" sz="4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acc>
                      </m:num>
                      <m:den>
                        <m:r>
                          <a:rPr lang="en-US" sz="4200" i="1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US" sz="4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0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p>
                            <m:r>
                              <a:rPr lang="en-US" sz="4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4200" i="1">
                        <a:latin typeface="Cambria Math" panose="02040503050406030204" pitchFamily="18" charset="0"/>
                      </a:rPr>
                      <m:t>+2</m:t>
                    </m:r>
                    <m:f>
                      <m:fPr>
                        <m:ctrlPr>
                          <a:rPr lang="en-US" sz="4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2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acc>
                          <m:accPr>
                            <m:chr m:val="̃"/>
                            <m:ctrlPr>
                              <a:rPr lang="en-US" sz="42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2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den>
                    </m:f>
                    <m:f>
                      <m:fPr>
                        <m:ctrlPr>
                          <a:rPr lang="en-US" sz="4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2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42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4200" i="1">
                            <a:latin typeface="Cambria Math" panose="02040503050406030204" pitchFamily="18" charset="0"/>
                          </a:rPr>
                          <m:t>𝑐</m:t>
                        </m:r>
                        <m:acc>
                          <m:accPr>
                            <m:chr m:val="̃"/>
                            <m:ctrlPr>
                              <a:rPr lang="en-US" sz="42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2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acc>
                      </m:num>
                      <m:den>
                        <m:r>
                          <a:rPr lang="en-US" sz="42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40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f>
                      <m:fPr>
                        <m:ctrlPr>
                          <a:rPr lang="en-US" sz="4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200" i="1">
                            <a:latin typeface="Cambria Math" panose="02040503050406030204" pitchFamily="18" charset="0"/>
                          </a:rPr>
                          <m:t>𝑑</m:t>
                        </m:r>
                        <m:acc>
                          <m:accPr>
                            <m:chr m:val="̃"/>
                            <m:ctrlPr>
                              <a:rPr lang="en-US" sz="42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2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num>
                      <m:den>
                        <m:r>
                          <a:rPr lang="en-US" sz="42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40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</m:oMath>
                </a14:m>
                <a:r>
                  <a:rPr lang="en-US" sz="4200" i="1" dirty="0">
                    <a:solidFill>
                      <a:srgbClr val="C00000"/>
                    </a:solidFill>
                    <a:latin typeface="Cambria Math" panose="02040503050406030204" pitchFamily="18" charset="0"/>
                  </a:rPr>
                  <a:t> </a:t>
                </a:r>
                <a:br>
                  <a:rPr lang="en-US" sz="4200" i="1" dirty="0">
                    <a:solidFill>
                      <a:srgbClr val="C00000"/>
                    </a:solidFill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sz="4200" i="1">
                        <a:latin typeface="Cambria Math" panose="02040503050406030204" pitchFamily="18" charset="0"/>
                      </a:rPr>
                      <m:t>0=</m:t>
                    </m:r>
                    <m:r>
                      <a:rPr lang="en-US" sz="4200" b="0" i="1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sz="4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4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2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US" sz="4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acc>
                          <m:accPr>
                            <m:chr m:val="̃"/>
                            <m:ctrlPr>
                              <a:rPr lang="en-US" sz="4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num>
                      <m:den>
                        <m:r>
                          <a:rPr lang="en-US" sz="4200" i="1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US" sz="4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0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p>
                            <m:r>
                              <a:rPr lang="en-US" sz="4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42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GB" sz="4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p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acc>
                      <m:accPr>
                        <m:chr m:val="̃"/>
                        <m:ctrlPr>
                          <a:rPr lang="en-US" sz="4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4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sSup>
                      <m:sSupPr>
                        <m:ctrlPr>
                          <a:rPr lang="en-US" sz="4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4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42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42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sz="42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42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acc>
                                  <m:accPr>
                                    <m:chr m:val="̃"/>
                                    <m:ctrlPr>
                                      <a:rPr lang="en-US" sz="42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42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acc>
                              </m:num>
                              <m:den>
                                <m:r>
                                  <a:rPr lang="en-US" sz="42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GB" sz="40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sz="42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4200" dirty="0"/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5113676-1DBA-4E2B-BBEF-7035D35322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7341" y="4248151"/>
                <a:ext cx="5930348" cy="222522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A875B3EC-34D9-458F-9698-9C0700CAA25B}"/>
              </a:ext>
            </a:extLst>
          </p:cNvPr>
          <p:cNvSpPr txBox="1"/>
          <p:nvPr/>
        </p:nvSpPr>
        <p:spPr>
          <a:xfrm>
            <a:off x="892462" y="359486"/>
            <a:ext cx="36729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/>
              <a:t>Geodesic Equation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23A8BF8-5918-4CE9-9C31-733D25894A26}"/>
              </a:ext>
            </a:extLst>
          </p:cNvPr>
          <p:cNvGrpSpPr/>
          <p:nvPr/>
        </p:nvGrpSpPr>
        <p:grpSpPr>
          <a:xfrm>
            <a:off x="742257" y="4280452"/>
            <a:ext cx="4717639" cy="2199861"/>
            <a:chOff x="742257" y="4280452"/>
            <a:chExt cx="4717639" cy="2199861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4F5B2BF-9DBB-40E6-96B6-B41D976C06AA}"/>
                </a:ext>
              </a:extLst>
            </p:cNvPr>
            <p:cNvSpPr txBox="1"/>
            <p:nvPr/>
          </p:nvSpPr>
          <p:spPr>
            <a:xfrm>
              <a:off x="742257" y="4565373"/>
              <a:ext cx="3854132" cy="15081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600" dirty="0"/>
                <a:t>Geodesic Equations</a:t>
              </a:r>
            </a:p>
            <a:p>
              <a:pPr algn="ctr"/>
              <a:r>
                <a:rPr lang="en-US" sz="3200" dirty="0"/>
                <a:t>(Component Form)</a:t>
              </a:r>
              <a:br>
                <a:rPr lang="en-US" sz="3600" dirty="0"/>
              </a:br>
              <a:r>
                <a:rPr lang="en-US" sz="2400" dirty="0"/>
                <a:t>(</a:t>
              </a:r>
              <a:r>
                <a:rPr lang="en-US" sz="2400" dirty="0" err="1"/>
                <a:t>Rindler</a:t>
              </a:r>
              <a:r>
                <a:rPr lang="en-US" sz="2400" dirty="0"/>
                <a:t> Coordinates)</a:t>
              </a:r>
              <a:endParaRPr lang="en-CA" sz="3600" dirty="0"/>
            </a:p>
          </p:txBody>
        </p:sp>
        <p:sp>
          <p:nvSpPr>
            <p:cNvPr id="9" name="Left Brace 8">
              <a:extLst>
                <a:ext uri="{FF2B5EF4-FFF2-40B4-BE49-F238E27FC236}">
                  <a16:creationId xmlns:a16="http://schemas.microsoft.com/office/drawing/2014/main" id="{217EE206-A727-4FB3-9433-D7ADD935BE34}"/>
                </a:ext>
              </a:extLst>
            </p:cNvPr>
            <p:cNvSpPr/>
            <p:nvPr/>
          </p:nvSpPr>
          <p:spPr>
            <a:xfrm>
              <a:off x="5234609" y="4280452"/>
              <a:ext cx="225287" cy="2199861"/>
            </a:xfrm>
            <a:prstGeom prst="leftBrac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2E1A6FB9-1D26-4009-A1E4-ED2FF749E2BE}"/>
              </a:ext>
            </a:extLst>
          </p:cNvPr>
          <p:cNvSpPr txBox="1"/>
          <p:nvPr/>
        </p:nvSpPr>
        <p:spPr>
          <a:xfrm>
            <a:off x="3267687" y="2656252"/>
            <a:ext cx="85400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(We learned the covariant derivative in </a:t>
            </a:r>
            <a:r>
              <a:rPr lang="en-US" sz="3600" dirty="0" err="1"/>
              <a:t>Rindler</a:t>
            </a:r>
            <a:r>
              <a:rPr lang="en-US" sz="3600" dirty="0"/>
              <a:t> coordinates in Relativity 105e)</a:t>
            </a: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BDAB7EE-0D9D-4DDB-A388-94C8879D4F51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8000" y="987120"/>
              <a:ext cx="11975760" cy="28270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BDAB7EE-0D9D-4DDB-A388-94C8879D4F5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640" y="977760"/>
                <a:ext cx="11994480" cy="284580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552222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5169"/>
    </mc:Choice>
    <mc:Fallback xmlns="">
      <p:transition spd="slow" advTm="551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/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8BCF03B-C7D9-4311-BE0A-ABBF61133109}"/>
              </a:ext>
            </a:extLst>
          </p:cNvPr>
          <p:cNvSpPr txBox="1"/>
          <p:nvPr/>
        </p:nvSpPr>
        <p:spPr>
          <a:xfrm>
            <a:off x="353960" y="354167"/>
            <a:ext cx="109728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0" b="1" dirty="0"/>
              <a:t>Inertial Observer Definition</a:t>
            </a:r>
            <a:endParaRPr lang="en-CA" sz="6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D7DBBB0-CD62-4CA3-80D5-3968324B3DCF}"/>
                  </a:ext>
                </a:extLst>
              </p:cNvPr>
              <p:cNvSpPr txBox="1"/>
              <p:nvPr/>
            </p:nvSpPr>
            <p:spPr>
              <a:xfrm>
                <a:off x="580297" y="1760025"/>
                <a:ext cx="11031406" cy="20394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5400" dirty="0"/>
                  <a:t>Zero proper acceleration</a:t>
                </a:r>
              </a:p>
              <a:p>
                <a:r>
                  <a:rPr lang="en-GB" sz="5400" dirty="0"/>
                  <a:t>                                   </a:t>
                </a:r>
                <a14:m>
                  <m:oMath xmlns:m="http://schemas.openxmlformats.org/officeDocument/2006/math">
                    <m:r>
                      <a:rPr lang="en-GB" sz="5400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GB" sz="54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lit/>
                      </m:rPr>
                      <a:rPr lang="en-GB" sz="5400" b="0" i="0" smtClean="0">
                        <a:latin typeface="Cambria Math" panose="02040503050406030204" pitchFamily="18" charset="0"/>
                      </a:rPr>
                      <m:t> </m:t>
                    </m:r>
                    <m:rad>
                      <m:radPr>
                        <m:degHide m:val="on"/>
                        <m:ctrlPr>
                          <a:rPr lang="en-GB" sz="54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GB" sz="5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⃗"/>
                            <m:ctrlPr>
                              <a:rPr lang="en-GB" sz="5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5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acc>
                        <m:r>
                          <a:rPr lang="en-GB" sz="5400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acc>
                          <m:accPr>
                            <m:chr m:val="⃗"/>
                            <m:ctrlPr>
                              <a:rPr lang="en-GB" sz="5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5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acc>
                      </m:e>
                    </m:rad>
                    <m:r>
                      <a:rPr lang="en-GB" sz="54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CA" sz="5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D7DBBB0-CD62-4CA3-80D5-3968324B3D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297" y="1760025"/>
                <a:ext cx="11031406" cy="2039404"/>
              </a:xfrm>
              <a:prstGeom prst="rect">
                <a:avLst/>
              </a:prstGeom>
              <a:blipFill>
                <a:blip r:embed="rId2"/>
                <a:stretch>
                  <a:fillRect l="-2928" t="-838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89F6E71-4716-4AC7-A0C0-EA561AB20CB8}"/>
                  </a:ext>
                </a:extLst>
              </p:cNvPr>
              <p:cNvSpPr txBox="1"/>
              <p:nvPr/>
            </p:nvSpPr>
            <p:spPr>
              <a:xfrm>
                <a:off x="2020626" y="5223597"/>
                <a:ext cx="8150748" cy="10296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5400" dirty="0"/>
                  <a:t>Zero 4-acceleration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GB" sz="5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5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acc>
                    <m:r>
                      <a:rPr lang="en-GB" sz="5400" b="0" i="1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⃗"/>
                        <m:ctrlPr>
                          <a:rPr lang="en-GB" sz="5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5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acc>
                  </m:oMath>
                </a14:m>
                <a:endParaRPr lang="en-CA" sz="5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89F6E71-4716-4AC7-A0C0-EA561AB20C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0626" y="5223597"/>
                <a:ext cx="8150748" cy="1029641"/>
              </a:xfrm>
              <a:prstGeom prst="rect">
                <a:avLst/>
              </a:prstGeom>
              <a:blipFill>
                <a:blip r:embed="rId3"/>
                <a:stretch>
                  <a:fillRect l="-3961" t="-5917" b="-3550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15C06C0E-A179-474D-BF52-D660E7B48424}"/>
              </a:ext>
            </a:extLst>
          </p:cNvPr>
          <p:cNvSpPr txBox="1"/>
          <p:nvPr/>
        </p:nvSpPr>
        <p:spPr>
          <a:xfrm>
            <a:off x="4264739" y="3999520"/>
            <a:ext cx="315124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0" b="1" dirty="0"/>
              <a:t>— OR —</a:t>
            </a:r>
            <a:endParaRPr lang="en-CA" sz="6000" b="1" dirty="0"/>
          </a:p>
        </p:txBody>
      </p:sp>
    </p:spTree>
    <p:extLst>
      <p:ext uri="{BB962C8B-B14F-4D97-AF65-F5344CB8AC3E}">
        <p14:creationId xmlns:p14="http://schemas.microsoft.com/office/powerpoint/2010/main" val="3166569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0CDFA0C-80DC-4F56-8A50-9418904833AF}"/>
                  </a:ext>
                </a:extLst>
              </p:cNvPr>
              <p:cNvSpPr txBox="1"/>
              <p:nvPr/>
            </p:nvSpPr>
            <p:spPr>
              <a:xfrm>
                <a:off x="5877341" y="4248151"/>
                <a:ext cx="5930348" cy="2225225"/>
              </a:xfrm>
              <a:prstGeom prst="rect">
                <a:avLst/>
              </a:prstGeom>
              <a:noFill/>
              <a:effectLst>
                <a:softEdge rad="127000"/>
              </a:effectLst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US" sz="4200" i="1">
                        <a:latin typeface="Cambria Math" panose="02040503050406030204" pitchFamily="18" charset="0"/>
                      </a:rPr>
                      <m:t>0=</m:t>
                    </m:r>
                    <m:f>
                      <m:fPr>
                        <m:ctrlPr>
                          <a:rPr lang="en-US" sz="4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4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2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US" sz="4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𝑐</m:t>
                        </m:r>
                        <m:acc>
                          <m:accPr>
                            <m:chr m:val="̃"/>
                            <m:ctrlPr>
                              <a:rPr lang="en-US" sz="4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acc>
                      </m:num>
                      <m:den>
                        <m:r>
                          <a:rPr lang="en-US" sz="4200" i="1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US" sz="4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0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p>
                            <m:r>
                              <a:rPr lang="en-US" sz="4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4200" i="1">
                        <a:latin typeface="Cambria Math" panose="02040503050406030204" pitchFamily="18" charset="0"/>
                      </a:rPr>
                      <m:t>+2</m:t>
                    </m:r>
                    <m:f>
                      <m:fPr>
                        <m:ctrlPr>
                          <a:rPr lang="en-US" sz="4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2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acc>
                          <m:accPr>
                            <m:chr m:val="̃"/>
                            <m:ctrlPr>
                              <a:rPr lang="en-US" sz="42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2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den>
                    </m:f>
                    <m:f>
                      <m:fPr>
                        <m:ctrlPr>
                          <a:rPr lang="en-US" sz="4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2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42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4200" i="1">
                            <a:latin typeface="Cambria Math" panose="02040503050406030204" pitchFamily="18" charset="0"/>
                          </a:rPr>
                          <m:t>𝑐</m:t>
                        </m:r>
                        <m:acc>
                          <m:accPr>
                            <m:chr m:val="̃"/>
                            <m:ctrlPr>
                              <a:rPr lang="en-US" sz="42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2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acc>
                      </m:num>
                      <m:den>
                        <m:r>
                          <a:rPr lang="en-US" sz="42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40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f>
                      <m:fPr>
                        <m:ctrlPr>
                          <a:rPr lang="en-US" sz="4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200" i="1">
                            <a:latin typeface="Cambria Math" panose="02040503050406030204" pitchFamily="18" charset="0"/>
                          </a:rPr>
                          <m:t>𝑑</m:t>
                        </m:r>
                        <m:acc>
                          <m:accPr>
                            <m:chr m:val="̃"/>
                            <m:ctrlPr>
                              <a:rPr lang="en-US" sz="42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2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num>
                      <m:den>
                        <m:r>
                          <a:rPr lang="en-US" sz="42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40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</m:oMath>
                </a14:m>
                <a:r>
                  <a:rPr lang="en-US" sz="4200" i="1" dirty="0">
                    <a:solidFill>
                      <a:srgbClr val="C00000"/>
                    </a:solidFill>
                    <a:latin typeface="Cambria Math" panose="02040503050406030204" pitchFamily="18" charset="0"/>
                  </a:rPr>
                  <a:t> </a:t>
                </a:r>
                <a:br>
                  <a:rPr lang="en-US" sz="4200" i="1" dirty="0">
                    <a:solidFill>
                      <a:srgbClr val="C00000"/>
                    </a:solidFill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sz="4200" i="1">
                        <a:latin typeface="Cambria Math" panose="02040503050406030204" pitchFamily="18" charset="0"/>
                      </a:rPr>
                      <m:t>0= </m:t>
                    </m:r>
                    <m:f>
                      <m:fPr>
                        <m:ctrlPr>
                          <a:rPr lang="en-US" sz="4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4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2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US" sz="4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acc>
                          <m:accPr>
                            <m:chr m:val="̃"/>
                            <m:ctrlPr>
                              <a:rPr lang="en-US" sz="4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num>
                      <m:den>
                        <m:r>
                          <a:rPr lang="en-US" sz="4200" i="1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US" sz="4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0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p>
                            <m:r>
                              <a:rPr lang="en-US" sz="4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42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GB" sz="4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p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acc>
                      <m:accPr>
                        <m:chr m:val="̃"/>
                        <m:ctrlPr>
                          <a:rPr lang="en-US" sz="4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4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sSup>
                      <m:sSupPr>
                        <m:ctrlPr>
                          <a:rPr lang="en-US" sz="4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4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42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42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sz="42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42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acc>
                                  <m:accPr>
                                    <m:chr m:val="̃"/>
                                    <m:ctrlPr>
                                      <a:rPr lang="en-US" sz="42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42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acc>
                              </m:num>
                              <m:den>
                                <m:r>
                                  <a:rPr lang="en-US" sz="42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GB" sz="40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sz="42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4200" dirty="0"/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0CDFA0C-80DC-4F56-8A50-9418904833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7341" y="4248151"/>
                <a:ext cx="5930348" cy="222522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17E70AFC-1466-417E-A72A-47F7CCA68E03}"/>
              </a:ext>
            </a:extLst>
          </p:cNvPr>
          <p:cNvSpPr txBox="1"/>
          <p:nvPr/>
        </p:nvSpPr>
        <p:spPr>
          <a:xfrm>
            <a:off x="742257" y="4565373"/>
            <a:ext cx="3854132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/>
              <a:t>Geodesic Equations</a:t>
            </a:r>
          </a:p>
          <a:p>
            <a:pPr algn="ctr"/>
            <a:r>
              <a:rPr lang="en-US" sz="3200" dirty="0"/>
              <a:t>(Component Form)</a:t>
            </a:r>
            <a:br>
              <a:rPr lang="en-US" sz="3600" dirty="0"/>
            </a:br>
            <a:r>
              <a:rPr lang="en-US" sz="2400" dirty="0"/>
              <a:t>(</a:t>
            </a:r>
            <a:r>
              <a:rPr lang="en-US" sz="2400" dirty="0" err="1"/>
              <a:t>Rindler</a:t>
            </a:r>
            <a:r>
              <a:rPr lang="en-US" sz="2400" dirty="0"/>
              <a:t> Coordinates)</a:t>
            </a:r>
            <a:endParaRPr lang="en-CA" sz="3600" dirty="0"/>
          </a:p>
        </p:txBody>
      </p:sp>
      <p:sp>
        <p:nvSpPr>
          <p:cNvPr id="6" name="Left Brace 5">
            <a:extLst>
              <a:ext uri="{FF2B5EF4-FFF2-40B4-BE49-F238E27FC236}">
                <a16:creationId xmlns:a16="http://schemas.microsoft.com/office/drawing/2014/main" id="{2E3E77A0-3425-4D76-97B2-E445E312D3EB}"/>
              </a:ext>
            </a:extLst>
          </p:cNvPr>
          <p:cNvSpPr/>
          <p:nvPr/>
        </p:nvSpPr>
        <p:spPr>
          <a:xfrm>
            <a:off x="5234609" y="4280452"/>
            <a:ext cx="225287" cy="2199861"/>
          </a:xfrm>
          <a:prstGeom prst="leftBrac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ABEDBD-343F-47F9-9D88-27D3AA32465E}"/>
              </a:ext>
            </a:extLst>
          </p:cNvPr>
          <p:cNvSpPr txBox="1"/>
          <p:nvPr/>
        </p:nvSpPr>
        <p:spPr>
          <a:xfrm>
            <a:off x="0" y="-30875"/>
            <a:ext cx="713214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/>
              <a:t>Solutions are not obvious!!!</a:t>
            </a:r>
            <a:endParaRPr lang="en-CA" sz="4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0ED7C74-46FE-4D96-9397-4E9D11A3C101}"/>
                  </a:ext>
                </a:extLst>
              </p:cNvPr>
              <p:cNvSpPr txBox="1"/>
              <p:nvPr/>
            </p:nvSpPr>
            <p:spPr>
              <a:xfrm>
                <a:off x="492137" y="1114536"/>
                <a:ext cx="2177186" cy="14937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6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60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60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6000" i="1">
                            <a:latin typeface="Cambria Math" panose="02040503050406030204" pitchFamily="18" charset="0"/>
                          </a:rPr>
                          <m:t>𝑐</m:t>
                        </m:r>
                        <m:acc>
                          <m:accPr>
                            <m:chr m:val="̃"/>
                            <m:ctrlPr>
                              <a:rPr lang="en-US" sz="6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6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acc>
                      </m:num>
                      <m:den>
                        <m:r>
                          <a:rPr lang="en-US" sz="60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60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f>
                      <m:fPr>
                        <m:ctrlPr>
                          <a:rPr lang="en-US" sz="6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6000" i="1">
                            <a:latin typeface="Cambria Math" panose="02040503050406030204" pitchFamily="18" charset="0"/>
                          </a:rPr>
                          <m:t>𝑑</m:t>
                        </m:r>
                        <m:acc>
                          <m:accPr>
                            <m:chr m:val="̃"/>
                            <m:ctrlPr>
                              <a:rPr lang="en-US" sz="6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6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num>
                      <m:den>
                        <m:r>
                          <a:rPr lang="en-US" sz="60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60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</m:oMath>
                </a14:m>
                <a:r>
                  <a:rPr lang="en-CA" sz="6000" dirty="0"/>
                  <a:t>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0ED7C74-46FE-4D96-9397-4E9D11A3C1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137" y="1114536"/>
                <a:ext cx="2177186" cy="149374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0CA54F5-0D0D-4241-AAB9-143C739B3CB4}"/>
                  </a:ext>
                </a:extLst>
              </p:cNvPr>
              <p:cNvSpPr txBox="1"/>
              <p:nvPr/>
            </p:nvSpPr>
            <p:spPr>
              <a:xfrm>
                <a:off x="2743200" y="1000416"/>
                <a:ext cx="9265920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4800" dirty="0"/>
                  <a:t>Derivative products </a:t>
                </a:r>
                <a14:m>
                  <m:oMath xmlns:m="http://schemas.openxmlformats.org/officeDocument/2006/math">
                    <m:r>
                      <a:rPr lang="en-GB" sz="4800" i="1" dirty="0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GB" sz="4800" dirty="0"/>
                  <a:t> NON-LINEAR!</a:t>
                </a:r>
                <a:endParaRPr lang="en-CA" sz="4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0CA54F5-0D0D-4241-AAB9-143C739B3C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3200" y="1000416"/>
                <a:ext cx="9265920" cy="830997"/>
              </a:xfrm>
              <a:prstGeom prst="rect">
                <a:avLst/>
              </a:prstGeom>
              <a:blipFill>
                <a:blip r:embed="rId5"/>
                <a:stretch>
                  <a:fillRect l="-2961" t="-16176" r="-1842" b="-3897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FAD343C-A280-4EFA-A456-FB05A18E8B7D}"/>
                  </a:ext>
                </a:extLst>
              </p:cNvPr>
              <p:cNvSpPr txBox="1"/>
              <p:nvPr/>
            </p:nvSpPr>
            <p:spPr>
              <a:xfrm>
                <a:off x="3646671" y="1893418"/>
                <a:ext cx="8214404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4800" dirty="0"/>
                  <a:t>Mixing </a:t>
                </a:r>
                <a14:m>
                  <m:oMath xmlns:m="http://schemas.openxmlformats.org/officeDocument/2006/math"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𝑐</m:t>
                    </m:r>
                    <m:acc>
                      <m:accPr>
                        <m:chr m:val="̃"/>
                        <m:ctrlPr>
                          <a:rPr lang="en-GB" sz="4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4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acc>
                  </m:oMath>
                </a14:m>
                <a:r>
                  <a:rPr lang="en-GB" sz="4800" dirty="0"/>
                  <a:t> and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GB" sz="4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4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GB" sz="4800" dirty="0"/>
                  <a:t> </a:t>
                </a:r>
                <a14:m>
                  <m:oMath xmlns:m="http://schemas.openxmlformats.org/officeDocument/2006/math">
                    <m:r>
                      <a:rPr lang="en-GB" sz="4800" i="1" dirty="0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GB" sz="4800" dirty="0"/>
                  <a:t> COUPLED!</a:t>
                </a:r>
                <a:endParaRPr lang="en-CA" sz="48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FAD343C-A280-4EFA-A456-FB05A18E8B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6671" y="1893418"/>
                <a:ext cx="8214404" cy="830997"/>
              </a:xfrm>
              <a:prstGeom prst="rect">
                <a:avLst/>
              </a:prstGeom>
              <a:blipFill>
                <a:blip r:embed="rId6"/>
                <a:stretch>
                  <a:fillRect l="-3338" t="-16176" b="-3897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5CCE4887-4BF7-4F53-8F3D-E38EFCF967A0}"/>
              </a:ext>
            </a:extLst>
          </p:cNvPr>
          <p:cNvSpPr txBox="1"/>
          <p:nvPr/>
        </p:nvSpPr>
        <p:spPr>
          <a:xfrm>
            <a:off x="604485" y="2860665"/>
            <a:ext cx="1038895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000" dirty="0"/>
              <a:t>The final result is the important part… </a:t>
            </a:r>
            <a:br>
              <a:rPr lang="en-GB" sz="4000" dirty="0"/>
            </a:br>
            <a:r>
              <a:rPr lang="en-GB" sz="4000" dirty="0"/>
              <a:t>    don’t worry about steps too much at this stage.</a:t>
            </a:r>
            <a:endParaRPr lang="en-CA" sz="4000" dirty="0"/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7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5B4B5B07-DB4F-4588-8EDD-E0927F6148E7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8453160" y="1689480"/>
              <a:ext cx="3289680" cy="10044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5B4B5B07-DB4F-4588-8EDD-E0927F6148E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443800" y="1680120"/>
                <a:ext cx="3308400" cy="102312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990803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1646">
        <p:fade/>
      </p:transition>
    </mc:Choice>
    <mc:Fallback xmlns="">
      <p:transition spd="med" advTm="4164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59750BA-7FC5-470D-87DC-16A39DF3AAF0}"/>
                  </a:ext>
                </a:extLst>
              </p:cNvPr>
              <p:cNvSpPr txBox="1"/>
              <p:nvPr/>
            </p:nvSpPr>
            <p:spPr>
              <a:xfrm>
                <a:off x="165653" y="0"/>
                <a:ext cx="5930348" cy="2225225"/>
              </a:xfrm>
              <a:prstGeom prst="rect">
                <a:avLst/>
              </a:prstGeom>
              <a:noFill/>
              <a:effectLst>
                <a:softEdge rad="127000"/>
              </a:effectLst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US" sz="420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42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4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4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2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US" sz="4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𝑐</m:t>
                        </m:r>
                        <m:acc>
                          <m:accPr>
                            <m:chr m:val="̃"/>
                            <m:ctrlPr>
                              <a:rPr lang="en-US" sz="4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acc>
                      </m:num>
                      <m:den>
                        <m:r>
                          <a:rPr lang="en-US" sz="4200" i="1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US" sz="4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20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p>
                            <m:r>
                              <a:rPr lang="en-US" sz="4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4200" i="1">
                        <a:latin typeface="Cambria Math" panose="02040503050406030204" pitchFamily="18" charset="0"/>
                      </a:rPr>
                      <m:t>+2</m:t>
                    </m:r>
                    <m:f>
                      <m:fPr>
                        <m:ctrlPr>
                          <a:rPr lang="en-US" sz="4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2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acc>
                          <m:accPr>
                            <m:chr m:val="̃"/>
                            <m:ctrlPr>
                              <a:rPr lang="en-US" sz="42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2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den>
                    </m:f>
                    <m:f>
                      <m:fPr>
                        <m:ctrlPr>
                          <a:rPr lang="en-US" sz="4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2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42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4200" i="1">
                            <a:latin typeface="Cambria Math" panose="02040503050406030204" pitchFamily="18" charset="0"/>
                          </a:rPr>
                          <m:t>𝑐</m:t>
                        </m:r>
                        <m:acc>
                          <m:accPr>
                            <m:chr m:val="̃"/>
                            <m:ctrlPr>
                              <a:rPr lang="en-US" sz="42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2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acc>
                      </m:num>
                      <m:den>
                        <m:r>
                          <a:rPr lang="en-US" sz="42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420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f>
                      <m:fPr>
                        <m:ctrlPr>
                          <a:rPr lang="en-US" sz="4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200" i="1">
                            <a:latin typeface="Cambria Math" panose="02040503050406030204" pitchFamily="18" charset="0"/>
                          </a:rPr>
                          <m:t>𝑑</m:t>
                        </m:r>
                        <m:acc>
                          <m:accPr>
                            <m:chr m:val="̃"/>
                            <m:ctrlPr>
                              <a:rPr lang="en-US" sz="42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2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num>
                      <m:den>
                        <m:r>
                          <a:rPr lang="en-US" sz="42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420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</m:oMath>
                </a14:m>
                <a:r>
                  <a:rPr lang="en-US" sz="4200" i="1" dirty="0">
                    <a:solidFill>
                      <a:srgbClr val="C00000"/>
                    </a:solidFill>
                    <a:latin typeface="Cambria Math" panose="02040503050406030204" pitchFamily="18" charset="0"/>
                  </a:rPr>
                  <a:t> </a:t>
                </a:r>
                <a:br>
                  <a:rPr lang="en-US" sz="4200" i="1" dirty="0">
                    <a:solidFill>
                      <a:srgbClr val="C00000"/>
                    </a:solidFill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sz="4200" i="1">
                        <a:latin typeface="Cambria Math" panose="02040503050406030204" pitchFamily="18" charset="0"/>
                      </a:rPr>
                      <m:t>0=</m:t>
                    </m:r>
                    <m:r>
                      <a:rPr lang="en-US" sz="4200" b="0" i="1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sz="4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4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2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US" sz="4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acc>
                          <m:accPr>
                            <m:chr m:val="̃"/>
                            <m:ctrlPr>
                              <a:rPr lang="en-US" sz="4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num>
                      <m:den>
                        <m:r>
                          <a:rPr lang="en-US" sz="4200" i="1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US" sz="4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20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p>
                            <m:r>
                              <a:rPr lang="en-US" sz="4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42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p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acc>
                      <m:accPr>
                        <m:chr m:val="̃"/>
                        <m:ctrlPr>
                          <a:rPr lang="en-US" sz="4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4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sSup>
                      <m:sSupPr>
                        <m:ctrlPr>
                          <a:rPr lang="en-US" sz="4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4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42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42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sz="42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42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acc>
                                  <m:accPr>
                                    <m:chr m:val="̃"/>
                                    <m:ctrlPr>
                                      <a:rPr lang="en-US" sz="42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42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acc>
                              </m:num>
                              <m:den>
                                <m:r>
                                  <a:rPr lang="en-US" sz="42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sz="4200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sz="42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4200" dirty="0"/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59750BA-7FC5-470D-87DC-16A39DF3AA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653" y="0"/>
                <a:ext cx="5930348" cy="222522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FBD3D31E-BE07-4E1E-865F-5F540A07C081}"/>
              </a:ext>
            </a:extLst>
          </p:cNvPr>
          <p:cNvSpPr txBox="1"/>
          <p:nvPr/>
        </p:nvSpPr>
        <p:spPr>
          <a:xfrm>
            <a:off x="6669132" y="205408"/>
            <a:ext cx="524457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Non-linear, coupled differential equations….</a:t>
            </a:r>
            <a:br>
              <a:rPr lang="en-US" sz="3600" dirty="0"/>
            </a:br>
            <a:r>
              <a:rPr lang="en-US" sz="3600" dirty="0"/>
              <a:t>(hard to solve!)</a:t>
            </a:r>
            <a:endParaRPr lang="en-CA" sz="3600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D1C882D-95D0-4DE9-823A-F3E61DF3FD6F}"/>
              </a:ext>
            </a:extLst>
          </p:cNvPr>
          <p:cNvCxnSpPr>
            <a:cxnSpLocks/>
          </p:cNvCxnSpPr>
          <p:nvPr/>
        </p:nvCxnSpPr>
        <p:spPr>
          <a:xfrm>
            <a:off x="0" y="2292626"/>
            <a:ext cx="12192000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B25990B-2F0E-4ACE-9E19-6D9AD23688CE}"/>
                  </a:ext>
                </a:extLst>
              </p:cNvPr>
              <p:cNvSpPr txBox="1"/>
              <p:nvPr/>
            </p:nvSpPr>
            <p:spPr>
              <a:xfrm>
                <a:off x="132524" y="2320476"/>
                <a:ext cx="7802108" cy="4537524"/>
              </a:xfrm>
              <a:prstGeom prst="rect">
                <a:avLst/>
              </a:prstGeom>
              <a:noFill/>
              <a:effectLst>
                <a:softEdge rad="127000"/>
              </a:effectLst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GB" sz="4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sz="4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GB" sz="4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4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4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4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lang="en-US" sz="42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2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sz="4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f>
                      <m:fPr>
                        <m:ctrlPr>
                          <a:rPr lang="en-US" sz="4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2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42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4200" i="1">
                            <a:latin typeface="Cambria Math" panose="02040503050406030204" pitchFamily="18" charset="0"/>
                          </a:rPr>
                          <m:t>𝑐</m:t>
                        </m:r>
                        <m:acc>
                          <m:accPr>
                            <m:chr m:val="̃"/>
                            <m:ctrlPr>
                              <a:rPr lang="en-US" sz="42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2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acc>
                      </m:num>
                      <m:den>
                        <m:r>
                          <a:rPr lang="en-US" sz="42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420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</m:oMath>
                </a14:m>
                <a:r>
                  <a:rPr lang="en-US" sz="4200" dirty="0"/>
                  <a:t> </a:t>
                </a:r>
              </a:p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4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200" i="1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sz="42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420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d>
                      <m:dPr>
                        <m:ctrlPr>
                          <a:rPr lang="en-US" sz="4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200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</m:d>
                    <m:r>
                      <a:rPr lang="en-US" sz="42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4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200" i="1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sz="42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420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d>
                      <m:dPr>
                        <m:ctrlPr>
                          <a:rPr lang="en-US" sz="42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42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̃"/>
                                <m:ctrlPr>
                                  <a:rPr lang="en-US" sz="42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42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sz="4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f>
                          <m:fPr>
                            <m:ctrlPr>
                              <a:rPr lang="en-US" sz="4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42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42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42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acc>
                              <m:accPr>
                                <m:chr m:val="̃"/>
                                <m:ctrlPr>
                                  <a:rPr lang="en-US" sz="42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42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acc>
                          </m:num>
                          <m:den>
                            <m:r>
                              <a:rPr lang="en-US" sz="42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420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den>
                        </m:f>
                      </m:e>
                    </m:d>
                  </m:oMath>
                </a14:m>
                <a:r>
                  <a:rPr lang="en-US" sz="4200" dirty="0"/>
                  <a:t> </a:t>
                </a:r>
              </a:p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US" sz="4200" b="0" i="1" smtClean="0">
                        <a:latin typeface="Cambria Math" panose="02040503050406030204" pitchFamily="18" charset="0"/>
                      </a:rPr>
                      <m:t>0=</m:t>
                    </m:r>
                    <m:f>
                      <m:fPr>
                        <m:ctrlPr>
                          <a:rPr lang="en-US" sz="4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200" i="1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sz="42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420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d>
                      <m:dPr>
                        <m:ctrlPr>
                          <a:rPr lang="en-US" sz="4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42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̃"/>
                                <m:ctrlPr>
                                  <a:rPr lang="en-US" sz="42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42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sz="4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f>
                      <m:fPr>
                        <m:ctrlPr>
                          <a:rPr lang="en-US" sz="4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2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42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4200" i="1">
                            <a:latin typeface="Cambria Math" panose="02040503050406030204" pitchFamily="18" charset="0"/>
                          </a:rPr>
                          <m:t>𝑐</m:t>
                        </m:r>
                        <m:acc>
                          <m:accPr>
                            <m:chr m:val="̃"/>
                            <m:ctrlPr>
                              <a:rPr lang="en-US" sz="42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2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acc>
                      </m:num>
                      <m:den>
                        <m:r>
                          <a:rPr lang="en-US" sz="42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420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r>
                      <a:rPr lang="en-US" sz="4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4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lang="en-US" sz="42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2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sz="42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f>
                      <m:fPr>
                        <m:ctrlPr>
                          <a:rPr lang="en-US" sz="4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200" i="1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sz="42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420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d>
                      <m:dPr>
                        <m:ctrlPr>
                          <a:rPr lang="en-US" sz="4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4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42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42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42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acc>
                              <m:accPr>
                                <m:chr m:val="̃"/>
                                <m:ctrlPr>
                                  <a:rPr lang="en-US" sz="42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42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acc>
                          </m:num>
                          <m:den>
                            <m:r>
                              <a:rPr lang="en-US" sz="42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420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den>
                        </m:f>
                      </m:e>
                    </m:d>
                  </m:oMath>
                </a14:m>
                <a:r>
                  <a:rPr lang="en-US" sz="4200" dirty="0"/>
                  <a:t> </a:t>
                </a:r>
              </a:p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US" sz="4200" b="0" i="1" smtClean="0">
                        <a:latin typeface="Cambria Math" panose="02040503050406030204" pitchFamily="18" charset="0"/>
                      </a:rPr>
                      <m:t>0=2</m:t>
                    </m:r>
                    <m:acc>
                      <m:accPr>
                        <m:chr m:val="̃"/>
                        <m:ctrlPr>
                          <a:rPr lang="en-US" sz="4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4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f>
                      <m:fPr>
                        <m:ctrlPr>
                          <a:rPr lang="en-US" sz="4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200" i="1">
                            <a:latin typeface="Cambria Math" panose="02040503050406030204" pitchFamily="18" charset="0"/>
                          </a:rPr>
                          <m:t>𝑑</m:t>
                        </m:r>
                        <m:acc>
                          <m:accPr>
                            <m:chr m:val="̃"/>
                            <m:ctrlPr>
                              <a:rPr lang="en-US" sz="42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2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num>
                      <m:den>
                        <m:r>
                          <a:rPr lang="en-US" sz="42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420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f>
                      <m:fPr>
                        <m:ctrlPr>
                          <a:rPr lang="en-US" sz="4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2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42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4200" i="1">
                            <a:latin typeface="Cambria Math" panose="02040503050406030204" pitchFamily="18" charset="0"/>
                          </a:rPr>
                          <m:t>𝑐</m:t>
                        </m:r>
                        <m:acc>
                          <m:accPr>
                            <m:chr m:val="̃"/>
                            <m:ctrlPr>
                              <a:rPr lang="en-US" sz="42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2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acc>
                      </m:num>
                      <m:den>
                        <m:r>
                          <a:rPr lang="en-US" sz="42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420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r>
                      <a:rPr lang="en-US" sz="4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4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lang="en-US" sz="42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2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sz="42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f>
                      <m:fPr>
                        <m:ctrlPr>
                          <a:rPr lang="en-US" sz="4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4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2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US" sz="4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𝑐</m:t>
                        </m:r>
                        <m:acc>
                          <m:accPr>
                            <m:chr m:val="̃"/>
                            <m:ctrlPr>
                              <a:rPr lang="en-US" sz="4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acc>
                      </m:num>
                      <m:den>
                        <m:r>
                          <a:rPr lang="en-US" sz="4200" i="1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US" sz="4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20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p>
                            <m:r>
                              <a:rPr lang="en-US" sz="4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4200" dirty="0"/>
                  <a:t>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B25990B-2F0E-4ACE-9E19-6D9AD23688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524" y="2320476"/>
                <a:ext cx="7802108" cy="453752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905CDE4-DEF4-41DE-B795-167B363996E6}"/>
                  </a:ext>
                </a:extLst>
              </p:cNvPr>
              <p:cNvSpPr txBox="1"/>
              <p:nvPr/>
            </p:nvSpPr>
            <p:spPr>
              <a:xfrm>
                <a:off x="6546574" y="5666649"/>
                <a:ext cx="5526157" cy="1100494"/>
              </a:xfrm>
              <a:prstGeom prst="rect">
                <a:avLst/>
              </a:prstGeom>
              <a:noFill/>
              <a:effectLst>
                <a:softEdge rad="127000"/>
              </a:effectLst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US" sz="4200" b="0" i="1" smtClean="0">
                        <a:latin typeface="Cambria Math" panose="02040503050406030204" pitchFamily="18" charset="0"/>
                      </a:rPr>
                      <m:t>⇒0=</m:t>
                    </m:r>
                    <m:r>
                      <a:rPr lang="en-US" sz="4200" i="1">
                        <a:latin typeface="Cambria Math" panose="02040503050406030204" pitchFamily="18" charset="0"/>
                      </a:rPr>
                      <m:t>2</m:t>
                    </m:r>
                    <m:f>
                      <m:fPr>
                        <m:ctrlPr>
                          <a:rPr lang="en-US" sz="4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2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acc>
                          <m:accPr>
                            <m:chr m:val="̃"/>
                            <m:ctrlPr>
                              <a:rPr lang="en-US" sz="42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2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den>
                    </m:f>
                    <m:f>
                      <m:fPr>
                        <m:ctrlPr>
                          <a:rPr lang="en-US" sz="4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200" i="1">
                            <a:latin typeface="Cambria Math" panose="02040503050406030204" pitchFamily="18" charset="0"/>
                          </a:rPr>
                          <m:t>𝑑</m:t>
                        </m:r>
                        <m:acc>
                          <m:accPr>
                            <m:chr m:val="̃"/>
                            <m:ctrlPr>
                              <a:rPr lang="en-US" sz="42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2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num>
                      <m:den>
                        <m:r>
                          <a:rPr lang="en-US" sz="42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420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f>
                      <m:fPr>
                        <m:ctrlPr>
                          <a:rPr lang="en-US" sz="4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2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42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4200" i="1">
                            <a:latin typeface="Cambria Math" panose="02040503050406030204" pitchFamily="18" charset="0"/>
                          </a:rPr>
                          <m:t>𝑐</m:t>
                        </m:r>
                        <m:acc>
                          <m:accPr>
                            <m:chr m:val="̃"/>
                            <m:ctrlPr>
                              <a:rPr lang="en-US" sz="42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2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acc>
                      </m:num>
                      <m:den>
                        <m:r>
                          <a:rPr lang="en-US" sz="42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420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r>
                      <a:rPr lang="en-US" sz="4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4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4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2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US" sz="4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𝑐</m:t>
                        </m:r>
                        <m:acc>
                          <m:accPr>
                            <m:chr m:val="̃"/>
                            <m:ctrlPr>
                              <a:rPr lang="en-US" sz="4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acc>
                      </m:num>
                      <m:den>
                        <m:r>
                          <a:rPr lang="en-US" sz="4200" i="1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US" sz="4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20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p>
                            <m:r>
                              <a:rPr lang="en-US" sz="4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4200" dirty="0"/>
                  <a:t> 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905CDE4-DEF4-41DE-B795-167B363996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6574" y="5666649"/>
                <a:ext cx="5526157" cy="110049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EE7D665-0E03-418A-919E-4B123DE8CA9F}"/>
                  </a:ext>
                </a:extLst>
              </p:cNvPr>
              <p:cNvSpPr txBox="1"/>
              <p:nvPr/>
            </p:nvSpPr>
            <p:spPr>
              <a:xfrm>
                <a:off x="7374836" y="2671660"/>
                <a:ext cx="4393094" cy="2109295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  <a:effectLst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0" b="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Constant of Motion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sz="6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sz="6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6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lang="en-US" sz="6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6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sz="6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f>
                      <m:fPr>
                        <m:ctrlPr>
                          <a:rPr lang="en-US" sz="6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60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60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6000" i="1">
                            <a:latin typeface="Cambria Math" panose="02040503050406030204" pitchFamily="18" charset="0"/>
                          </a:rPr>
                          <m:t>𝑐</m:t>
                        </m:r>
                        <m:acc>
                          <m:accPr>
                            <m:chr m:val="̃"/>
                            <m:ctrlPr>
                              <a:rPr lang="en-US" sz="6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6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acc>
                      </m:num>
                      <m:den>
                        <m:r>
                          <a:rPr lang="en-US" sz="60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600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</m:oMath>
                </a14:m>
                <a:r>
                  <a:rPr lang="en-US" sz="4800" dirty="0"/>
                  <a:t> 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EE7D665-0E03-418A-919E-4B123DE8CA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4836" y="2671660"/>
                <a:ext cx="4393094" cy="2109295"/>
              </a:xfrm>
              <a:prstGeom prst="rect">
                <a:avLst/>
              </a:prstGeom>
              <a:blipFill>
                <a:blip r:embed="rId6"/>
                <a:stretch>
                  <a:fillRect l="-2195" t="-3944" r="-1920"/>
                </a:stretch>
              </a:blipFill>
              <a:ln w="57150">
                <a:solidFill>
                  <a:schemeClr val="tx1"/>
                </a:solidFill>
              </a:ln>
              <a:effectLst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7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D8312EE-8F3E-44E5-BDC0-64F2D87330AC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60640" y="33120"/>
              <a:ext cx="11636640" cy="68194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D8312EE-8F3E-44E5-BDC0-64F2D87330A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51280" y="23760"/>
                <a:ext cx="11655360" cy="683820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209585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5511"/>
    </mc:Choice>
    <mc:Fallback xmlns="">
      <p:transition spd="slow" advTm="955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9" grpId="0" uiExpand="1" build="p"/>
      <p:bldP spid="10" grpId="0"/>
      <p:bldP spid="12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E42E584-115E-4331-87FE-F97D04A7E11B}"/>
                  </a:ext>
                </a:extLst>
              </p:cNvPr>
              <p:cNvSpPr txBox="1"/>
              <p:nvPr/>
            </p:nvSpPr>
            <p:spPr>
              <a:xfrm>
                <a:off x="162007" y="182548"/>
                <a:ext cx="3747053" cy="9644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00" dirty="0"/>
                  <a:t>Trick: set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CA" sz="4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CA" sz="4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CA" sz="4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≡</m:t>
                    </m:r>
                    <m:f>
                      <m:fPr>
                        <m:ctrlPr>
                          <a:rPr lang="en-CA" sz="4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acc>
                          <m:accPr>
                            <m:chr m:val="̃"/>
                            <m:ctrlPr>
                              <a:rPr lang="en-CA" sz="4000" b="0" i="1" dirty="0" smtClean="0">
                                <a:solidFill>
                                  <a:srgbClr val="FF339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CA" sz="4000" b="0" i="1" dirty="0" smtClean="0">
                                <a:solidFill>
                                  <a:srgbClr val="FF3399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den>
                    </m:f>
                  </m:oMath>
                </a14:m>
                <a:endParaRPr lang="en-CA" sz="4000" b="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E42E584-115E-4331-87FE-F97D04A7E1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007" y="182548"/>
                <a:ext cx="3747053" cy="964431"/>
              </a:xfrm>
              <a:prstGeom prst="rect">
                <a:avLst/>
              </a:prstGeom>
              <a:blipFill>
                <a:blip r:embed="rId3"/>
                <a:stretch>
                  <a:fillRect l="-5863" b="-1329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350BEE7-7A58-4C68-A6CA-E8E259BCDAA4}"/>
                  </a:ext>
                </a:extLst>
              </p:cNvPr>
              <p:cNvSpPr txBox="1"/>
              <p:nvPr/>
            </p:nvSpPr>
            <p:spPr>
              <a:xfrm>
                <a:off x="3909061" y="159688"/>
                <a:ext cx="3177540" cy="987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CA" sz="4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40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CA" sz="4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acc>
                          <m:accPr>
                            <m:chr m:val="̃"/>
                            <m:ctrlPr>
                              <a:rPr lang="en-CA" sz="4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CA" sz="4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num>
                      <m:den>
                        <m:r>
                          <a:rPr lang="en-CA" sz="4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acc>
                          <m:accPr>
                            <m:chr m:val="̃"/>
                            <m:ctrlPr>
                              <a:rPr lang="en-CA" sz="4000" i="1" dirty="0">
                                <a:solidFill>
                                  <a:srgbClr val="FF339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CA" sz="4000" i="1" dirty="0">
                                <a:solidFill>
                                  <a:srgbClr val="FF3399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den>
                    </m:f>
                    <m:r>
                      <a:rPr lang="en-CA" sz="4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CA" sz="4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CA" sz="4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̃"/>
                                <m:ctrlPr>
                                  <a:rPr lang="en-CA" sz="4000" i="1" dirty="0">
                                    <a:solidFill>
                                      <a:srgbClr val="FF3399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CA" sz="4000" i="1" dirty="0">
                                    <a:solidFill>
                                      <a:srgbClr val="FF3399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CA" sz="4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CA" sz="4000" b="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350BEE7-7A58-4C68-A6CA-E8E259BCDA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9061" y="159688"/>
                <a:ext cx="3177540" cy="98732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0593CE0-8234-4E7D-BAA6-8DAED021B2A0}"/>
                  </a:ext>
                </a:extLst>
              </p:cNvPr>
              <p:cNvSpPr txBox="1"/>
              <p:nvPr/>
            </p:nvSpPr>
            <p:spPr>
              <a:xfrm>
                <a:off x="7636899" y="182548"/>
                <a:ext cx="4393094" cy="3510705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  <a:effectLst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0" b="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Constant of Motion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sz="6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sz="6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6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lang="en-US" sz="6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6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sz="6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f>
                      <m:fPr>
                        <m:ctrlPr>
                          <a:rPr lang="en-US" sz="6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60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60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6000" i="1">
                            <a:latin typeface="Cambria Math" panose="02040503050406030204" pitchFamily="18" charset="0"/>
                          </a:rPr>
                          <m:t>𝑐</m:t>
                        </m:r>
                        <m:acc>
                          <m:accPr>
                            <m:chr m:val="̃"/>
                            <m:ctrlPr>
                              <a:rPr lang="en-US" sz="6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6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acc>
                      </m:num>
                      <m:den>
                        <m:r>
                          <a:rPr lang="en-US" sz="60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600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</m:oMath>
                </a14:m>
                <a:r>
                  <a:rPr lang="en-US" sz="6000" dirty="0"/>
                  <a:t> </a:t>
                </a:r>
              </a:p>
              <a:p>
                <a:pPr algn="ctr"/>
                <a:r>
                  <a:rPr lang="en-US" sz="6000" dirty="0"/>
                  <a:t> </a:t>
                </a:r>
                <a14:m>
                  <m:oMath xmlns:m="http://schemas.openxmlformats.org/officeDocument/2006/math">
                    <m:r>
                      <a:rPr lang="en-CA" sz="6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𝐾</m:t>
                    </m:r>
                    <m:f>
                      <m:fPr>
                        <m:ctrlPr>
                          <a:rPr lang="en-CA" sz="6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6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sz="6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̃"/>
                                <m:ctrlPr>
                                  <a:rPr lang="en-US" sz="6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6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sz="6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6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6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60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60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6000" i="1">
                            <a:latin typeface="Cambria Math" panose="02040503050406030204" pitchFamily="18" charset="0"/>
                          </a:rPr>
                          <m:t>𝑐</m:t>
                        </m:r>
                        <m:acc>
                          <m:accPr>
                            <m:chr m:val="̃"/>
                            <m:ctrlPr>
                              <a:rPr lang="en-US" sz="6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6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acc>
                      </m:num>
                      <m:den>
                        <m:r>
                          <a:rPr lang="en-US" sz="60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600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</m:oMath>
                </a14:m>
                <a:endParaRPr lang="en-US" sz="6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0593CE0-8234-4E7D-BAA6-8DAED021B2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6899" y="182548"/>
                <a:ext cx="4393094" cy="3510705"/>
              </a:xfrm>
              <a:prstGeom prst="rect">
                <a:avLst/>
              </a:prstGeom>
              <a:blipFill>
                <a:blip r:embed="rId5"/>
                <a:stretch>
                  <a:fillRect l="-2195" t="-2393" r="-1920"/>
                </a:stretch>
              </a:blipFill>
              <a:ln w="57150">
                <a:solidFill>
                  <a:schemeClr val="tx1"/>
                </a:solidFill>
              </a:ln>
              <a:effectLst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5A1CD71-2511-46CF-BA69-07AFB5ECF90D}"/>
                  </a:ext>
                </a:extLst>
              </p:cNvPr>
              <p:cNvSpPr txBox="1"/>
              <p:nvPr/>
            </p:nvSpPr>
            <p:spPr>
              <a:xfrm>
                <a:off x="291050" y="1255860"/>
                <a:ext cx="7236019" cy="11201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900"/>
                  </a:spcAft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4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𝑑</m:t>
                        </m:r>
                        <m:acc>
                          <m:accPr>
                            <m:chr m:val="̃"/>
                            <m:ctrlPr>
                              <a:rPr lang="en-CA" sz="4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CA" sz="4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num>
                      <m:den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440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r>
                      <a:rPr lang="en-CA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4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𝑑</m:t>
                        </m:r>
                        <m:acc>
                          <m:accPr>
                            <m:chr m:val="̃"/>
                            <m:ctrlPr>
                              <a:rPr lang="en-CA" sz="4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CA" sz="4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num>
                      <m:den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CA" sz="4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𝑐</m:t>
                        </m:r>
                        <m:acc>
                          <m:accPr>
                            <m:chr m:val="̃"/>
                            <m:ctrlPr>
                              <a:rPr lang="en-US" sz="4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acc>
                      </m:den>
                    </m:f>
                    <m:f>
                      <m:fPr>
                        <m:ctrlPr>
                          <a:rPr lang="en-US" sz="4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𝑐</m:t>
                        </m:r>
                        <m:acc>
                          <m:accPr>
                            <m:chr m:val="̃"/>
                            <m:ctrlPr>
                              <a:rPr lang="en-US" sz="4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acc>
                      </m:num>
                      <m:den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44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</m:oMath>
                </a14:m>
                <a:r>
                  <a:rPr lang="en-CA" sz="4400" i="1" dirty="0">
                    <a:solidFill>
                      <a:srgbClr val="FFC000"/>
                    </a:solidFill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5A1CD71-2511-46CF-BA69-07AFB5ECF9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050" y="1255860"/>
                <a:ext cx="7236019" cy="112011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8F8AC5CB-2D1A-4FDB-B9F0-C7DBE1C7B28C}"/>
              </a:ext>
            </a:extLst>
          </p:cNvPr>
          <p:cNvSpPr txBox="1"/>
          <p:nvPr/>
        </p:nvSpPr>
        <p:spPr>
          <a:xfrm>
            <a:off x="200440" y="-1351865"/>
            <a:ext cx="61264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>
                <a:hlinkClick r:id="rId7"/>
              </a:rPr>
              <a:t>https://math.stackexchange.com/questions/2970455/how-to-calculate-the-geodesics-in-polar-coordinates</a:t>
            </a:r>
            <a:endParaRPr lang="en-CA" dirty="0"/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8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89D98A69-095E-4D28-A4E2-9E436542A4FC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124360" y="1085760"/>
              <a:ext cx="6078240" cy="21124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89D98A69-095E-4D28-A4E2-9E436542A4F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115000" y="1076400"/>
                <a:ext cx="6096960" cy="213120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826522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059"/>
    </mc:Choice>
    <mc:Fallback xmlns="">
      <p:transition spd="slow" advTm="360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 animBg="1"/>
      <p:bldP spid="8" grpId="0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4794561-8D56-477A-97C3-4EF740D17CD8}"/>
              </a:ext>
            </a:extLst>
          </p:cNvPr>
          <p:cNvCxnSpPr>
            <a:cxnSpLocks/>
          </p:cNvCxnSpPr>
          <p:nvPr/>
        </p:nvCxnSpPr>
        <p:spPr>
          <a:xfrm>
            <a:off x="6112471" y="0"/>
            <a:ext cx="0" cy="685800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22766A8-113F-4B33-8070-930872762DD7}"/>
                  </a:ext>
                </a:extLst>
              </p:cNvPr>
              <p:cNvSpPr txBox="1"/>
              <p:nvPr/>
            </p:nvSpPr>
            <p:spPr>
              <a:xfrm>
                <a:off x="1706552" y="1362151"/>
                <a:ext cx="2163995" cy="23549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900"/>
                  </a:spcAft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10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100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̃"/>
                            <m:ctrlPr>
                              <a:rPr lang="en-CA" sz="10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CA" sz="10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num>
                      <m:den>
                        <m:r>
                          <a:rPr lang="en-GB" sz="10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10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0000" i="1">
                            <a:latin typeface="Cambria Math" panose="02040503050406030204" pitchFamily="18" charset="0"/>
                          </a:rPr>
                          <m:t>𝑐</m:t>
                        </m:r>
                        <m:acc>
                          <m:accPr>
                            <m:chr m:val="̃"/>
                            <m:ctrlPr>
                              <a:rPr lang="en-US" sz="10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0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acc>
                      </m:den>
                    </m:f>
                  </m:oMath>
                </a14:m>
                <a:r>
                  <a:rPr lang="en-CA" sz="10000" i="1" dirty="0">
                    <a:solidFill>
                      <a:srgbClr val="FFC000"/>
                    </a:solidFill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22766A8-113F-4B33-8070-930872762D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6552" y="1362151"/>
                <a:ext cx="2163995" cy="235494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CF42C2F9-8E25-404B-856A-71347EC7B047}"/>
              </a:ext>
            </a:extLst>
          </p:cNvPr>
          <p:cNvSpPr txBox="1"/>
          <p:nvPr/>
        </p:nvSpPr>
        <p:spPr>
          <a:xfrm>
            <a:off x="0" y="276479"/>
            <a:ext cx="424757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dirty="0"/>
              <a:t>Partial Derivative:</a:t>
            </a:r>
            <a:endParaRPr lang="en-CA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259C4B1-23C5-4158-8D68-C437137465DE}"/>
                  </a:ext>
                </a:extLst>
              </p:cNvPr>
              <p:cNvSpPr txBox="1"/>
              <p:nvPr/>
            </p:nvSpPr>
            <p:spPr>
              <a:xfrm>
                <a:off x="7769989" y="1510396"/>
                <a:ext cx="2094646" cy="23298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900"/>
                  </a:spcAft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10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0000" i="1">
                            <a:latin typeface="Cambria Math" panose="02040503050406030204" pitchFamily="18" charset="0"/>
                          </a:rPr>
                          <m:t>𝑑</m:t>
                        </m:r>
                        <m:acc>
                          <m:accPr>
                            <m:chr m:val="̃"/>
                            <m:ctrlPr>
                              <a:rPr lang="en-CA" sz="10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CA" sz="10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num>
                      <m:den>
                        <m:r>
                          <a:rPr lang="en-US" sz="100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CA" sz="10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0000" i="1">
                            <a:latin typeface="Cambria Math" panose="02040503050406030204" pitchFamily="18" charset="0"/>
                          </a:rPr>
                          <m:t>𝑐</m:t>
                        </m:r>
                        <m:acc>
                          <m:accPr>
                            <m:chr m:val="̃"/>
                            <m:ctrlPr>
                              <a:rPr lang="en-US" sz="10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0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acc>
                      </m:den>
                    </m:f>
                  </m:oMath>
                </a14:m>
                <a:r>
                  <a:rPr lang="en-CA" sz="10000" i="1" dirty="0">
                    <a:solidFill>
                      <a:srgbClr val="FFC000"/>
                    </a:solidFill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259C4B1-23C5-4158-8D68-C437137465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9989" y="1510396"/>
                <a:ext cx="2094646" cy="232980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072281C6-B130-4A8C-BF28-335D3EE1002D}"/>
              </a:ext>
            </a:extLst>
          </p:cNvPr>
          <p:cNvSpPr txBox="1"/>
          <p:nvPr/>
        </p:nvSpPr>
        <p:spPr>
          <a:xfrm>
            <a:off x="6320267" y="399589"/>
            <a:ext cx="388689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dirty="0"/>
              <a:t>Total Derivative:</a:t>
            </a:r>
            <a:endParaRPr lang="en-CA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83F9D28-90A7-4BFD-AA9A-4026E80D8D90}"/>
                  </a:ext>
                </a:extLst>
              </p:cNvPr>
              <p:cNvSpPr txBox="1"/>
              <p:nvPr/>
            </p:nvSpPr>
            <p:spPr>
              <a:xfrm>
                <a:off x="6223998" y="4301333"/>
                <a:ext cx="6022465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3600" dirty="0"/>
                  <a:t>(how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CA" sz="3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CA" sz="3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GB" sz="3600" dirty="0"/>
                  <a:t> changes with respect </a:t>
                </a:r>
                <a:br>
                  <a:rPr lang="en-GB" sz="3600" dirty="0"/>
                </a:br>
                <a:r>
                  <a:rPr lang="en-GB" sz="3600" dirty="0"/>
                  <a:t>to </a:t>
                </a:r>
                <a14:m>
                  <m:oMath xmlns:m="http://schemas.openxmlformats.org/officeDocument/2006/math">
                    <m:r>
                      <a:rPr lang="en-US" sz="3600" i="1">
                        <a:latin typeface="Cambria Math" panose="02040503050406030204" pitchFamily="18" charset="0"/>
                      </a:rPr>
                      <m:t>𝑐</m:t>
                    </m:r>
                    <m:acc>
                      <m:accPr>
                        <m:chr m:val="̃"/>
                        <m:ctrlPr>
                          <a:rPr lang="en-US" sz="3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acc>
                    <m:r>
                      <a:rPr lang="en-US" sz="36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3600" dirty="0"/>
                  <a:t>along our geodesic curve)</a:t>
                </a:r>
                <a:endParaRPr lang="en-CA" sz="36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83F9D28-90A7-4BFD-AA9A-4026E80D8D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3998" y="4301333"/>
                <a:ext cx="6022465" cy="1200329"/>
              </a:xfrm>
              <a:prstGeom prst="rect">
                <a:avLst/>
              </a:prstGeom>
              <a:blipFill>
                <a:blip r:embed="rId5"/>
                <a:stretch>
                  <a:fillRect l="-3138" t="-8122" r="-1923" b="-1827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980999A-7D1F-4754-8622-0E37003E9A78}"/>
                  </a:ext>
                </a:extLst>
              </p:cNvPr>
              <p:cNvSpPr txBox="1"/>
              <p:nvPr/>
            </p:nvSpPr>
            <p:spPr>
              <a:xfrm>
                <a:off x="295659" y="4178223"/>
                <a:ext cx="4985780" cy="13234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4000" dirty="0"/>
                  <a:t>(how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CA" sz="4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CA" sz="4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GB" sz="4000" dirty="0"/>
                  <a:t> changes along</a:t>
                </a:r>
              </a:p>
              <a:p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</a:rPr>
                      <m:t>𝑐</m:t>
                    </m:r>
                    <m:acc>
                      <m:accPr>
                        <m:chr m:val="̃"/>
                        <m:ctrlPr>
                          <a:rPr lang="en-US" sz="4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4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acc>
                  </m:oMath>
                </a14:m>
                <a:r>
                  <a:rPr lang="en-GB" sz="4000" dirty="0"/>
                  <a:t> coordinate curve)</a:t>
                </a:r>
                <a:endParaRPr lang="en-CA" sz="40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980999A-7D1F-4754-8622-0E37003E9A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659" y="4178223"/>
                <a:ext cx="4985780" cy="1323439"/>
              </a:xfrm>
              <a:prstGeom prst="rect">
                <a:avLst/>
              </a:prstGeom>
              <a:blipFill>
                <a:blip r:embed="rId6"/>
                <a:stretch>
                  <a:fillRect l="-4406" t="-8257" b="-18349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7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3B4029C5-E2F8-4EF5-AD37-50E1412BE22A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871080" y="2125440"/>
              <a:ext cx="1664640" cy="8301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3B4029C5-E2F8-4EF5-AD37-50E1412BE22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861720" y="2116080"/>
                <a:ext cx="1683360" cy="84888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54960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489"/>
    </mc:Choice>
    <mc:Fallback xmlns="">
      <p:transition spd="slow" advTm="254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4" grpId="0"/>
      <p:bldP spid="6" grpId="0"/>
      <p:bldP spid="12" grpId="0"/>
      <p:bldP spid="14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E42E584-115E-4331-87FE-F97D04A7E11B}"/>
                  </a:ext>
                </a:extLst>
              </p:cNvPr>
              <p:cNvSpPr txBox="1"/>
              <p:nvPr/>
            </p:nvSpPr>
            <p:spPr>
              <a:xfrm>
                <a:off x="162007" y="182548"/>
                <a:ext cx="3747053" cy="9644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00" dirty="0"/>
                  <a:t>Trick: set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CA" sz="4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CA" sz="4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CA" sz="4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≡</m:t>
                    </m:r>
                    <m:f>
                      <m:fPr>
                        <m:ctrlPr>
                          <a:rPr lang="en-CA" sz="4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acc>
                          <m:accPr>
                            <m:chr m:val="̃"/>
                            <m:ctrlPr>
                              <a:rPr lang="en-CA" sz="4000" b="0" i="1" dirty="0" smtClean="0">
                                <a:solidFill>
                                  <a:srgbClr val="FF339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CA" sz="4000" b="0" i="1" dirty="0" smtClean="0">
                                <a:solidFill>
                                  <a:srgbClr val="FF3399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den>
                    </m:f>
                  </m:oMath>
                </a14:m>
                <a:endParaRPr lang="en-CA" sz="4000" b="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E42E584-115E-4331-87FE-F97D04A7E1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007" y="182548"/>
                <a:ext cx="3747053" cy="964431"/>
              </a:xfrm>
              <a:prstGeom prst="rect">
                <a:avLst/>
              </a:prstGeom>
              <a:blipFill>
                <a:blip r:embed="rId3"/>
                <a:stretch>
                  <a:fillRect l="-5863" b="-1329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350BEE7-7A58-4C68-A6CA-E8E259BCDAA4}"/>
                  </a:ext>
                </a:extLst>
              </p:cNvPr>
              <p:cNvSpPr txBox="1"/>
              <p:nvPr/>
            </p:nvSpPr>
            <p:spPr>
              <a:xfrm>
                <a:off x="3909061" y="159688"/>
                <a:ext cx="3177540" cy="987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CA" sz="4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40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CA" sz="4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acc>
                          <m:accPr>
                            <m:chr m:val="̃"/>
                            <m:ctrlPr>
                              <a:rPr lang="en-CA" sz="4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CA" sz="4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num>
                      <m:den>
                        <m:r>
                          <a:rPr lang="en-CA" sz="4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acc>
                          <m:accPr>
                            <m:chr m:val="̃"/>
                            <m:ctrlPr>
                              <a:rPr lang="en-CA" sz="4000" i="1" dirty="0">
                                <a:solidFill>
                                  <a:srgbClr val="FF339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CA" sz="4000" i="1" dirty="0">
                                <a:solidFill>
                                  <a:srgbClr val="FF3399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den>
                    </m:f>
                    <m:r>
                      <a:rPr lang="en-CA" sz="4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CA" sz="4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CA" sz="4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̃"/>
                                <m:ctrlPr>
                                  <a:rPr lang="en-CA" sz="4000" i="1" dirty="0">
                                    <a:solidFill>
                                      <a:srgbClr val="FF3399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CA" sz="4000" i="1" dirty="0">
                                    <a:solidFill>
                                      <a:srgbClr val="FF3399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CA" sz="4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CA" sz="4000" b="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350BEE7-7A58-4C68-A6CA-E8E259BCDA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9061" y="159688"/>
                <a:ext cx="3177540" cy="98732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0593CE0-8234-4E7D-BAA6-8DAED021B2A0}"/>
                  </a:ext>
                </a:extLst>
              </p:cNvPr>
              <p:cNvSpPr txBox="1"/>
              <p:nvPr/>
            </p:nvSpPr>
            <p:spPr>
              <a:xfrm>
                <a:off x="7636899" y="182548"/>
                <a:ext cx="4393094" cy="3510705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  <a:effectLst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0" b="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Constant of Motion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sz="6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sz="6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6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lang="en-US" sz="6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6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sz="6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f>
                      <m:fPr>
                        <m:ctrlPr>
                          <a:rPr lang="en-US" sz="6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60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60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6000" i="1">
                            <a:latin typeface="Cambria Math" panose="02040503050406030204" pitchFamily="18" charset="0"/>
                          </a:rPr>
                          <m:t>𝑐</m:t>
                        </m:r>
                        <m:acc>
                          <m:accPr>
                            <m:chr m:val="̃"/>
                            <m:ctrlPr>
                              <a:rPr lang="en-US" sz="6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6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acc>
                      </m:num>
                      <m:den>
                        <m:r>
                          <a:rPr lang="en-US" sz="60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600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</m:oMath>
                </a14:m>
                <a:r>
                  <a:rPr lang="en-US" sz="6000" dirty="0"/>
                  <a:t> </a:t>
                </a:r>
              </a:p>
              <a:p>
                <a:pPr algn="ctr"/>
                <a:r>
                  <a:rPr lang="en-US" sz="6000" dirty="0"/>
                  <a:t> </a:t>
                </a:r>
                <a14:m>
                  <m:oMath xmlns:m="http://schemas.openxmlformats.org/officeDocument/2006/math">
                    <m:r>
                      <a:rPr lang="en-CA" sz="6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𝐾</m:t>
                    </m:r>
                    <m:f>
                      <m:fPr>
                        <m:ctrlPr>
                          <a:rPr lang="en-CA" sz="6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6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sz="6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̃"/>
                                <m:ctrlPr>
                                  <a:rPr lang="en-US" sz="6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6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sz="6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6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6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60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60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6000" i="1">
                            <a:latin typeface="Cambria Math" panose="02040503050406030204" pitchFamily="18" charset="0"/>
                          </a:rPr>
                          <m:t>𝑐</m:t>
                        </m:r>
                        <m:acc>
                          <m:accPr>
                            <m:chr m:val="̃"/>
                            <m:ctrlPr>
                              <a:rPr lang="en-US" sz="6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6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acc>
                      </m:num>
                      <m:den>
                        <m:r>
                          <a:rPr lang="en-US" sz="60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600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</m:oMath>
                </a14:m>
                <a:endParaRPr lang="en-US" sz="6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0593CE0-8234-4E7D-BAA6-8DAED021B2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6899" y="182548"/>
                <a:ext cx="4393094" cy="3510705"/>
              </a:xfrm>
              <a:prstGeom prst="rect">
                <a:avLst/>
              </a:prstGeom>
              <a:blipFill>
                <a:blip r:embed="rId5"/>
                <a:stretch>
                  <a:fillRect l="-2195" t="-2393" r="-1920"/>
                </a:stretch>
              </a:blipFill>
              <a:ln w="57150">
                <a:solidFill>
                  <a:schemeClr val="tx1"/>
                </a:solidFill>
              </a:ln>
              <a:effectLst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5A1CD71-2511-46CF-BA69-07AFB5ECF90D}"/>
                  </a:ext>
                </a:extLst>
              </p:cNvPr>
              <p:cNvSpPr txBox="1"/>
              <p:nvPr/>
            </p:nvSpPr>
            <p:spPr>
              <a:xfrm>
                <a:off x="291050" y="1255860"/>
                <a:ext cx="7236019" cy="55963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900"/>
                  </a:spcAft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4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𝑑</m:t>
                        </m:r>
                        <m:acc>
                          <m:accPr>
                            <m:chr m:val="̃"/>
                            <m:ctrlPr>
                              <a:rPr lang="en-CA" sz="4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CA" sz="4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num>
                      <m:den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440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r>
                      <a:rPr lang="en-CA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4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𝑑</m:t>
                        </m:r>
                        <m:acc>
                          <m:accPr>
                            <m:chr m:val="̃"/>
                            <m:ctrlPr>
                              <a:rPr lang="en-CA" sz="4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CA" sz="4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num>
                      <m:den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CA" sz="4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𝑐</m:t>
                        </m:r>
                        <m:acc>
                          <m:accPr>
                            <m:chr m:val="̃"/>
                            <m:ctrlPr>
                              <a:rPr lang="en-US" sz="4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acc>
                      </m:den>
                    </m:f>
                    <m:f>
                      <m:fPr>
                        <m:ctrlPr>
                          <a:rPr lang="en-US" sz="4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𝑐</m:t>
                        </m:r>
                        <m:acc>
                          <m:accPr>
                            <m:chr m:val="̃"/>
                            <m:ctrlPr>
                              <a:rPr lang="en-US" sz="4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acc>
                      </m:num>
                      <m:den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44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</m:oMath>
                </a14:m>
                <a:r>
                  <a:rPr lang="en-CA" sz="4400" i="1" dirty="0">
                    <a:solidFill>
                      <a:srgbClr val="FFC000"/>
                    </a:solidFill>
                    <a:latin typeface="Cambria Math" panose="02040503050406030204" pitchFamily="18" charset="0"/>
                  </a:rPr>
                  <a:t> </a:t>
                </a:r>
              </a:p>
              <a:p>
                <a:pPr>
                  <a:spcAft>
                    <a:spcPts val="900"/>
                  </a:spcAft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4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acc>
                          <m:accPr>
                            <m:chr m:val="̃"/>
                            <m:ctrlPr>
                              <a:rPr lang="en-CA" sz="4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CA" sz="4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num>
                      <m:den>
                        <m:r>
                          <a:rPr lang="en-US" sz="4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4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r>
                      <a:rPr lang="en-CA" sz="4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4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𝑑</m:t>
                        </m:r>
                        <m:acc>
                          <m:accPr>
                            <m:chr m:val="̃"/>
                            <m:ctrlPr>
                              <a:rPr lang="en-CA" sz="4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CA" sz="4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num>
                      <m:den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𝑑</m:t>
                        </m:r>
                        <m:acc>
                          <m:accPr>
                            <m:chr m:val="̃"/>
                            <m:ctrlPr>
                              <a:rPr lang="en-CA" sz="4400" i="1" dirty="0">
                                <a:solidFill>
                                  <a:srgbClr val="FF339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CA" sz="4400" i="1" dirty="0">
                                <a:solidFill>
                                  <a:srgbClr val="FF3399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den>
                    </m:f>
                    <m:f>
                      <m:fPr>
                        <m:ctrlPr>
                          <a:rPr lang="en-US" sz="4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𝑑</m:t>
                        </m:r>
                        <m:acc>
                          <m:accPr>
                            <m:chr m:val="̃"/>
                            <m:ctrlPr>
                              <a:rPr lang="en-CA" sz="4400" i="1" dirty="0">
                                <a:solidFill>
                                  <a:srgbClr val="FF339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CA" sz="4400" i="1" dirty="0">
                                <a:solidFill>
                                  <a:srgbClr val="FF3399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num>
                      <m:den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CA" sz="44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𝑐</m:t>
                        </m:r>
                        <m:acc>
                          <m:accPr>
                            <m:chr m:val="̃"/>
                            <m:ctrlPr>
                              <a:rPr lang="en-US" sz="4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acc>
                      </m:den>
                    </m:f>
                    <m:f>
                      <m:fPr>
                        <m:ctrlPr>
                          <a:rPr lang="en-US" sz="4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𝑐</m:t>
                        </m:r>
                        <m:acc>
                          <m:accPr>
                            <m:chr m:val="̃"/>
                            <m:ctrlPr>
                              <a:rPr lang="en-US" sz="4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acc>
                      </m:num>
                      <m:den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44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</m:oMath>
                </a14:m>
                <a:r>
                  <a:rPr lang="en-CA" sz="4400" i="1" dirty="0">
                    <a:solidFill>
                      <a:srgbClr val="FFC000"/>
                    </a:solidFill>
                    <a:latin typeface="Cambria Math" panose="02040503050406030204" pitchFamily="18" charset="0"/>
                  </a:rPr>
                  <a:t> </a:t>
                </a:r>
              </a:p>
              <a:p>
                <a:pPr>
                  <a:spcAft>
                    <a:spcPts val="900"/>
                  </a:spcAft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4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acc>
                          <m:accPr>
                            <m:chr m:val="̃"/>
                            <m:ctrlPr>
                              <a:rPr lang="en-CA" sz="4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CA" sz="4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num>
                      <m:den>
                        <m:r>
                          <a:rPr lang="en-US" sz="4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4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r>
                      <a:rPr lang="en-CA" sz="4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4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𝑑</m:t>
                        </m:r>
                        <m:acc>
                          <m:accPr>
                            <m:chr m:val="̃"/>
                            <m:ctrlPr>
                              <a:rPr lang="en-CA" sz="4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CA" sz="4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num>
                      <m:den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𝑑</m:t>
                        </m:r>
                        <m:acc>
                          <m:accPr>
                            <m:chr m:val="̃"/>
                            <m:ctrlPr>
                              <a:rPr lang="en-CA" sz="4400" i="1" dirty="0">
                                <a:solidFill>
                                  <a:srgbClr val="FF339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CA" sz="4400" i="1" dirty="0">
                                <a:solidFill>
                                  <a:srgbClr val="FF3399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den>
                    </m:f>
                    <m:f>
                      <m:fPr>
                        <m:ctrlPr>
                          <a:rPr lang="en-US" sz="4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𝑑</m:t>
                        </m:r>
                        <m:acc>
                          <m:accPr>
                            <m:chr m:val="̃"/>
                            <m:ctrlPr>
                              <a:rPr lang="en-CA" sz="4400" i="1" dirty="0">
                                <a:solidFill>
                                  <a:srgbClr val="FF339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CA" sz="4400" i="1" dirty="0">
                                <a:solidFill>
                                  <a:srgbClr val="FF3399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num>
                      <m:den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CA" sz="44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𝑐</m:t>
                        </m:r>
                        <m:acc>
                          <m:accPr>
                            <m:chr m:val="̃"/>
                            <m:ctrlPr>
                              <a:rPr lang="en-US" sz="4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acc>
                      </m:den>
                    </m:f>
                    <m:r>
                      <a:rPr lang="en-CA" sz="4400" i="1">
                        <a:latin typeface="Cambria Math" panose="02040503050406030204" pitchFamily="18" charset="0"/>
                      </a:rPr>
                      <m:t>𝐾</m:t>
                    </m:r>
                    <m:f>
                      <m:fPr>
                        <m:ctrlPr>
                          <a:rPr lang="en-CA" sz="4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sz="4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̃"/>
                                <m:ctrlPr>
                                  <a:rPr lang="en-US" sz="4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4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sz="4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CA" sz="4400" dirty="0"/>
                  <a:t> </a:t>
                </a:r>
              </a:p>
              <a:p>
                <a:pPr>
                  <a:spcAft>
                    <a:spcPts val="900"/>
                  </a:spcAft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4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acc>
                          <m:accPr>
                            <m:chr m:val="̃"/>
                            <m:ctrlPr>
                              <a:rPr lang="en-CA" sz="4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CA" sz="4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num>
                      <m:den>
                        <m:r>
                          <a:rPr lang="en-US" sz="4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4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r>
                      <a:rPr lang="en-CA" sz="4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CA" sz="4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4400" i="1" dirty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CA" sz="4400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44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CA" sz="4400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CA" sz="4400" i="1" dirty="0">
                                        <a:solidFill>
                                          <a:srgbClr val="FF3399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CA" sz="4400" i="1" dirty="0">
                                        <a:solidFill>
                                          <a:srgbClr val="FF3399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CA" sz="4400" i="1" dirty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  <m:f>
                      <m:fPr>
                        <m:ctrlPr>
                          <a:rPr lang="en-US" sz="4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𝑑</m:t>
                        </m:r>
                        <m:acc>
                          <m:accPr>
                            <m:chr m:val="̃"/>
                            <m:ctrlPr>
                              <a:rPr lang="en-CA" sz="4400" i="1" dirty="0">
                                <a:solidFill>
                                  <a:srgbClr val="FF339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CA" sz="4400" i="1" dirty="0">
                                <a:solidFill>
                                  <a:srgbClr val="FF3399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num>
                      <m:den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CA" sz="44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𝑐</m:t>
                        </m:r>
                        <m:acc>
                          <m:accPr>
                            <m:chr m:val="̃"/>
                            <m:ctrlPr>
                              <a:rPr lang="en-US" sz="4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acc>
                      </m:den>
                    </m:f>
                    <m:r>
                      <a:rPr lang="en-CA" sz="4400" i="1">
                        <a:latin typeface="Cambria Math" panose="02040503050406030204" pitchFamily="18" charset="0"/>
                      </a:rPr>
                      <m:t>𝐾</m:t>
                    </m:r>
                    <m:sSup>
                      <m:sSupPr>
                        <m:ctrlPr>
                          <a:rPr lang="en-CA" sz="4400" b="0" i="1" dirty="0" smtClean="0">
                            <a:solidFill>
                              <a:srgbClr val="FF3399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lang="en-CA" sz="4400" i="1" dirty="0">
                                <a:solidFill>
                                  <a:srgbClr val="FF339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CA" sz="4400" i="1" dirty="0">
                                <a:solidFill>
                                  <a:srgbClr val="FF3399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CA" sz="4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CA" sz="4400" dirty="0"/>
                  <a:t> </a:t>
                </a:r>
              </a:p>
              <a:p>
                <a:pPr>
                  <a:spcAft>
                    <a:spcPts val="900"/>
                  </a:spcAft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4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acc>
                          <m:accPr>
                            <m:chr m:val="̃"/>
                            <m:ctrlPr>
                              <a:rPr lang="en-CA" sz="4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CA" sz="4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num>
                      <m:den>
                        <m:r>
                          <a:rPr lang="en-US" sz="4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4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r>
                      <a:rPr lang="en-CA" sz="4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sz="4400" i="1" dirty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4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𝑑</m:t>
                        </m:r>
                        <m:acc>
                          <m:accPr>
                            <m:chr m:val="̃"/>
                            <m:ctrlPr>
                              <a:rPr lang="en-CA" sz="4400" i="1" dirty="0">
                                <a:solidFill>
                                  <a:srgbClr val="FF339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CA" sz="4400" i="1" dirty="0">
                                <a:solidFill>
                                  <a:srgbClr val="FF3399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num>
                      <m:den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CA" sz="44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𝑐</m:t>
                        </m:r>
                        <m:acc>
                          <m:accPr>
                            <m:chr m:val="̃"/>
                            <m:ctrlPr>
                              <a:rPr lang="en-US" sz="4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acc>
                      </m:den>
                    </m:f>
                    <m:r>
                      <a:rPr lang="en-CA" sz="4400" i="1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CA" sz="4400" dirty="0"/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5A1CD71-2511-46CF-BA69-07AFB5ECF9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050" y="1255860"/>
                <a:ext cx="7236019" cy="559634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8F8AC5CB-2D1A-4FDB-B9F0-C7DBE1C7B28C}"/>
              </a:ext>
            </a:extLst>
          </p:cNvPr>
          <p:cNvSpPr txBox="1"/>
          <p:nvPr/>
        </p:nvSpPr>
        <p:spPr>
          <a:xfrm>
            <a:off x="200440" y="-1351865"/>
            <a:ext cx="61264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>
                <a:hlinkClick r:id="rId7"/>
              </a:rPr>
              <a:t>https://math.stackexchange.com/questions/2970455/how-to-calculate-the-geodesics-in-polar-coordinates</a:t>
            </a:r>
            <a:endParaRPr lang="en-CA" dirty="0"/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41B421D-5935-401C-81CB-7AAAF3615D17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557720" y="41040"/>
              <a:ext cx="10293480" cy="653544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41B421D-5935-401C-81CB-7AAAF3615D1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548360" y="31680"/>
                <a:ext cx="10312200" cy="655416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816167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970"/>
    </mc:Choice>
    <mc:Fallback xmlns="">
      <p:transition spd="slow" advTm="429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E42E584-115E-4331-87FE-F97D04A7E11B}"/>
                  </a:ext>
                </a:extLst>
              </p:cNvPr>
              <p:cNvSpPr txBox="1"/>
              <p:nvPr/>
            </p:nvSpPr>
            <p:spPr>
              <a:xfrm>
                <a:off x="162007" y="182548"/>
                <a:ext cx="3747053" cy="9644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00" dirty="0"/>
                  <a:t>Trick: set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CA" sz="4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CA" sz="4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CA" sz="4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≡</m:t>
                    </m:r>
                    <m:f>
                      <m:fPr>
                        <m:ctrlPr>
                          <a:rPr lang="en-CA" sz="4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acc>
                          <m:accPr>
                            <m:chr m:val="̃"/>
                            <m:ctrlPr>
                              <a:rPr lang="en-CA" sz="4000" b="0" i="1" dirty="0" smtClean="0">
                                <a:solidFill>
                                  <a:srgbClr val="FF339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CA" sz="4000" b="0" i="1" dirty="0" smtClean="0">
                                <a:solidFill>
                                  <a:srgbClr val="FF3399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den>
                    </m:f>
                  </m:oMath>
                </a14:m>
                <a:endParaRPr lang="en-CA" sz="4000" b="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E42E584-115E-4331-87FE-F97D04A7E1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007" y="182548"/>
                <a:ext cx="3747053" cy="964431"/>
              </a:xfrm>
              <a:prstGeom prst="rect">
                <a:avLst/>
              </a:prstGeom>
              <a:blipFill>
                <a:blip r:embed="rId3"/>
                <a:stretch>
                  <a:fillRect l="-5863" b="-1329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350BEE7-7A58-4C68-A6CA-E8E259BCDAA4}"/>
                  </a:ext>
                </a:extLst>
              </p:cNvPr>
              <p:cNvSpPr txBox="1"/>
              <p:nvPr/>
            </p:nvSpPr>
            <p:spPr>
              <a:xfrm>
                <a:off x="3909061" y="159688"/>
                <a:ext cx="3177540" cy="987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CA" sz="4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40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CA" sz="4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acc>
                          <m:accPr>
                            <m:chr m:val="̃"/>
                            <m:ctrlPr>
                              <a:rPr lang="en-CA" sz="4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CA" sz="4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num>
                      <m:den>
                        <m:r>
                          <a:rPr lang="en-CA" sz="4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acc>
                          <m:accPr>
                            <m:chr m:val="̃"/>
                            <m:ctrlPr>
                              <a:rPr lang="en-CA" sz="4000" i="1" dirty="0">
                                <a:solidFill>
                                  <a:srgbClr val="FF339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CA" sz="4000" i="1" dirty="0">
                                <a:solidFill>
                                  <a:srgbClr val="FF3399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den>
                    </m:f>
                    <m:r>
                      <a:rPr lang="en-CA" sz="4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CA" sz="4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CA" sz="4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̃"/>
                                <m:ctrlPr>
                                  <a:rPr lang="en-CA" sz="4000" i="1" dirty="0">
                                    <a:solidFill>
                                      <a:srgbClr val="FF3399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CA" sz="4000" i="1" dirty="0">
                                    <a:solidFill>
                                      <a:srgbClr val="FF3399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CA" sz="4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CA" sz="4000" b="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350BEE7-7A58-4C68-A6CA-E8E259BCDA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9061" y="159688"/>
                <a:ext cx="3177540" cy="98732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0593CE0-8234-4E7D-BAA6-8DAED021B2A0}"/>
                  </a:ext>
                </a:extLst>
              </p:cNvPr>
              <p:cNvSpPr txBox="1"/>
              <p:nvPr/>
            </p:nvSpPr>
            <p:spPr>
              <a:xfrm>
                <a:off x="7636899" y="182548"/>
                <a:ext cx="4393094" cy="3510705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  <a:effectLst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0" b="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Constant of Motion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sz="6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sz="6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6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lang="en-US" sz="6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6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sz="6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f>
                      <m:fPr>
                        <m:ctrlPr>
                          <a:rPr lang="en-US" sz="6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60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60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6000" i="1">
                            <a:latin typeface="Cambria Math" panose="02040503050406030204" pitchFamily="18" charset="0"/>
                          </a:rPr>
                          <m:t>𝑐</m:t>
                        </m:r>
                        <m:acc>
                          <m:accPr>
                            <m:chr m:val="̃"/>
                            <m:ctrlPr>
                              <a:rPr lang="en-US" sz="6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6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acc>
                      </m:num>
                      <m:den>
                        <m:r>
                          <a:rPr lang="en-US" sz="60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600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</m:oMath>
                </a14:m>
                <a:r>
                  <a:rPr lang="en-US" sz="6000" dirty="0"/>
                  <a:t> </a:t>
                </a:r>
              </a:p>
              <a:p>
                <a:pPr algn="ctr"/>
                <a:r>
                  <a:rPr lang="en-US" sz="6000" dirty="0"/>
                  <a:t> </a:t>
                </a:r>
                <a14:m>
                  <m:oMath xmlns:m="http://schemas.openxmlformats.org/officeDocument/2006/math">
                    <m:r>
                      <a:rPr lang="en-CA" sz="6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𝐾</m:t>
                    </m:r>
                    <m:f>
                      <m:fPr>
                        <m:ctrlPr>
                          <a:rPr lang="en-CA" sz="6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6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sz="6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̃"/>
                                <m:ctrlPr>
                                  <a:rPr lang="en-US" sz="6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6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sz="6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6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6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60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60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6000" i="1">
                            <a:latin typeface="Cambria Math" panose="02040503050406030204" pitchFamily="18" charset="0"/>
                          </a:rPr>
                          <m:t>𝑐</m:t>
                        </m:r>
                        <m:acc>
                          <m:accPr>
                            <m:chr m:val="̃"/>
                            <m:ctrlPr>
                              <a:rPr lang="en-US" sz="6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6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acc>
                      </m:num>
                      <m:den>
                        <m:r>
                          <a:rPr lang="en-US" sz="60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600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</m:oMath>
                </a14:m>
                <a:endParaRPr lang="en-US" sz="6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0593CE0-8234-4E7D-BAA6-8DAED021B2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6899" y="182548"/>
                <a:ext cx="4393094" cy="3510705"/>
              </a:xfrm>
              <a:prstGeom prst="rect">
                <a:avLst/>
              </a:prstGeom>
              <a:blipFill>
                <a:blip r:embed="rId5"/>
                <a:stretch>
                  <a:fillRect l="-2195" t="-2393" r="-1920"/>
                </a:stretch>
              </a:blipFill>
              <a:ln w="57150">
                <a:solidFill>
                  <a:schemeClr val="tx1"/>
                </a:solidFill>
              </a:ln>
              <a:effectLst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5A1CD71-2511-46CF-BA69-07AFB5ECF90D}"/>
                  </a:ext>
                </a:extLst>
              </p:cNvPr>
              <p:cNvSpPr txBox="1"/>
              <p:nvPr/>
            </p:nvSpPr>
            <p:spPr>
              <a:xfrm>
                <a:off x="291050" y="1255860"/>
                <a:ext cx="7236019" cy="47827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900"/>
                  </a:spcAft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4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CA" sz="4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4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CA" sz="4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acc>
                          <m:accPr>
                            <m:chr m:val="̃"/>
                            <m:ctrlPr>
                              <a:rPr lang="en-CA" sz="4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CA" sz="4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num>
                      <m:den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CA" sz="44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40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p>
                            <m:r>
                              <a:rPr lang="en-CA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CA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4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44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d>
                      <m:dPr>
                        <m:ctrlPr>
                          <a:rPr lang="en-CA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4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44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acc>
                              <m:accPr>
                                <m:chr m:val="̃"/>
                                <m:ctrlPr>
                                  <a:rPr lang="en-CA" sz="4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CA" sz="4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num>
                          <m:den>
                            <m:r>
                              <a:rPr lang="en-US" sz="44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44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den>
                        </m:f>
                      </m:e>
                    </m:d>
                  </m:oMath>
                </a14:m>
                <a:r>
                  <a:rPr lang="en-CA" sz="4400" i="1" dirty="0">
                    <a:solidFill>
                      <a:srgbClr val="FFC000"/>
                    </a:solidFill>
                    <a:latin typeface="Cambria Math" panose="02040503050406030204" pitchFamily="18" charset="0"/>
                  </a:rPr>
                  <a:t> </a:t>
                </a:r>
              </a:p>
              <a:p>
                <a:pPr>
                  <a:spcAft>
                    <a:spcPts val="900"/>
                  </a:spcAft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4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CA" sz="4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CA" sz="4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acc>
                          <m:accPr>
                            <m:chr m:val="̃"/>
                            <m:ctrlPr>
                              <a:rPr lang="en-CA" sz="4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CA" sz="4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num>
                      <m:den>
                        <m:r>
                          <a:rPr lang="en-US" sz="4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CA" sz="4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p>
                            <m:r>
                              <a:rPr lang="en-CA" sz="4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CA" sz="4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4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CA" sz="4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𝑐</m:t>
                        </m:r>
                        <m:acc>
                          <m:accPr>
                            <m:chr m:val="̃"/>
                            <m:ctrlPr>
                              <a:rPr lang="en-US" sz="4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acc>
                      </m:num>
                      <m:den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44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f>
                      <m:fPr>
                        <m:ctrlPr>
                          <a:rPr lang="en-US" sz="4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CA" sz="44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𝑐</m:t>
                        </m:r>
                        <m:acc>
                          <m:accPr>
                            <m:chr m:val="̃"/>
                            <m:ctrlPr>
                              <a:rPr lang="en-US" sz="4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acc>
                      </m:den>
                    </m:f>
                    <m:d>
                      <m:dPr>
                        <m:ctrlPr>
                          <a:rPr lang="en-CA" sz="4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4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44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acc>
                              <m:accPr>
                                <m:chr m:val="̃"/>
                                <m:ctrlPr>
                                  <a:rPr lang="en-CA" sz="4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CA" sz="4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num>
                          <m:den>
                            <m:r>
                              <a:rPr lang="en-US" sz="44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44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den>
                        </m:f>
                      </m:e>
                    </m:d>
                  </m:oMath>
                </a14:m>
                <a:r>
                  <a:rPr lang="en-CA" sz="4400" i="1" dirty="0">
                    <a:solidFill>
                      <a:srgbClr val="FFC000"/>
                    </a:solidFill>
                    <a:latin typeface="Cambria Math" panose="02040503050406030204" pitchFamily="18" charset="0"/>
                  </a:rPr>
                  <a:t> </a:t>
                </a:r>
              </a:p>
              <a:p>
                <a:pPr>
                  <a:spcAft>
                    <a:spcPts val="900"/>
                  </a:spcAft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4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CA" sz="4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CA" sz="4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acc>
                          <m:accPr>
                            <m:chr m:val="̃"/>
                            <m:ctrlPr>
                              <a:rPr lang="en-CA" sz="4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CA" sz="4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num>
                      <m:den>
                        <m:r>
                          <a:rPr lang="en-US" sz="4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CA" sz="4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p>
                            <m:r>
                              <a:rPr lang="en-CA" sz="4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CA" sz="44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CA" sz="4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4400" i="1">
                            <a:latin typeface="Cambria Math" panose="02040503050406030204" pitchFamily="18" charset="0"/>
                          </a:rPr>
                          <m:t>𝐾</m:t>
                        </m:r>
                        <m:f>
                          <m:fPr>
                            <m:ctrlPr>
                              <a:rPr lang="en-CA" sz="4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4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sz="4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sz="4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4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sz="4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  <m:f>
                      <m:fPr>
                        <m:ctrlPr>
                          <a:rPr lang="en-US" sz="4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CA" sz="44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𝑐</m:t>
                        </m:r>
                        <m:acc>
                          <m:accPr>
                            <m:chr m:val="̃"/>
                            <m:ctrlPr>
                              <a:rPr lang="en-US" sz="4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acc>
                      </m:den>
                    </m:f>
                    <m:d>
                      <m:dPr>
                        <m:ctrlPr>
                          <a:rPr lang="en-CA" sz="4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4400" i="1" dirty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4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44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acc>
                              <m:accPr>
                                <m:chr m:val="̃"/>
                                <m:ctrlPr>
                                  <a:rPr lang="en-CA" sz="4400" i="1" dirty="0">
                                    <a:solidFill>
                                      <a:srgbClr val="FF3399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CA" sz="4400" i="1" dirty="0">
                                    <a:solidFill>
                                      <a:srgbClr val="FF3399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num>
                          <m:den>
                            <m:r>
                              <a:rPr lang="en-US" sz="44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CA" sz="44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44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acc>
                              <m:accPr>
                                <m:chr m:val="̃"/>
                                <m:ctrlPr>
                                  <a:rPr lang="en-US" sz="4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4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acc>
                          </m:den>
                        </m:f>
                        <m:r>
                          <a:rPr lang="en-CA" sz="4400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</m:d>
                  </m:oMath>
                </a14:m>
                <a:r>
                  <a:rPr lang="en-CA" sz="4400" i="1" dirty="0">
                    <a:solidFill>
                      <a:srgbClr val="FFC000"/>
                    </a:solidFill>
                    <a:latin typeface="Cambria Math" panose="02040503050406030204" pitchFamily="18" charset="0"/>
                  </a:rPr>
                  <a:t> </a:t>
                </a:r>
              </a:p>
              <a:p>
                <a:pPr>
                  <a:spcAft>
                    <a:spcPts val="900"/>
                  </a:spcAft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4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CA" sz="4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CA" sz="4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acc>
                          <m:accPr>
                            <m:chr m:val="̃"/>
                            <m:ctrlPr>
                              <a:rPr lang="en-CA" sz="4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CA" sz="4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num>
                      <m:den>
                        <m:r>
                          <a:rPr lang="en-US" sz="4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CA" sz="4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p>
                            <m:r>
                              <a:rPr lang="en-CA" sz="4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CA" sz="4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sz="4400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CA" sz="4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4400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p>
                        <m:r>
                          <a:rPr lang="en-CA" sz="4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CA" sz="4400" b="0" i="1" dirty="0" smtClean="0">
                            <a:solidFill>
                              <a:srgbClr val="FF3399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lang="en-CA" sz="4400" i="1" dirty="0">
                                <a:solidFill>
                                  <a:srgbClr val="FF339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CA" sz="4400" i="1" dirty="0">
                                <a:solidFill>
                                  <a:srgbClr val="FF3399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CA" sz="4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f>
                      <m:fPr>
                        <m:ctrlPr>
                          <a:rPr lang="en-US" sz="4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CA" sz="4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4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CA" sz="4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acc>
                          <m:accPr>
                            <m:chr m:val="̃"/>
                            <m:ctrlPr>
                              <a:rPr lang="en-CA" sz="4400" i="1" dirty="0">
                                <a:solidFill>
                                  <a:srgbClr val="FF339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CA" sz="4400" i="1" dirty="0">
                                <a:solidFill>
                                  <a:srgbClr val="FF3399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num>
                      <m:den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CA" sz="4400" i="1">
                            <a:latin typeface="Cambria Math" panose="020405030504060302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en-CA" sz="4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CA" sz="4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44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acc>
                                  <m:accPr>
                                    <m:chr m:val="̃"/>
                                    <m:ctrlPr>
                                      <a:rPr lang="en-US" sz="4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4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acc>
                              </m:e>
                            </m:d>
                          </m:e>
                          <m:sup>
                            <m:r>
                              <a:rPr lang="en-CA" sz="4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CA" sz="4400" i="1" dirty="0">
                    <a:solidFill>
                      <a:srgbClr val="FFC000"/>
                    </a:solidFill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5A1CD71-2511-46CF-BA69-07AFB5ECF9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050" y="1255860"/>
                <a:ext cx="7236019" cy="478278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8F8AC5CB-2D1A-4FDB-B9F0-C7DBE1C7B28C}"/>
              </a:ext>
            </a:extLst>
          </p:cNvPr>
          <p:cNvSpPr txBox="1"/>
          <p:nvPr/>
        </p:nvSpPr>
        <p:spPr>
          <a:xfrm>
            <a:off x="200440" y="-1351865"/>
            <a:ext cx="61264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>
                <a:hlinkClick r:id="rId7"/>
              </a:rPr>
              <a:t>https://math.stackexchange.com/questions/2970455/how-to-calculate-the-geodesics-in-polar-coordinates</a:t>
            </a:r>
            <a:endParaRPr lang="en-C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4F39835-7D5C-42F3-BCDC-036A554E9742}"/>
                  </a:ext>
                </a:extLst>
              </p:cNvPr>
              <p:cNvSpPr txBox="1"/>
              <p:nvPr/>
            </p:nvSpPr>
            <p:spPr>
              <a:xfrm>
                <a:off x="7636899" y="4104261"/>
                <a:ext cx="4393094" cy="1440523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>
                  <a:spcAft>
                    <a:spcPts val="900"/>
                  </a:spcAft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6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6000" i="1">
                            <a:latin typeface="Cambria Math" panose="02040503050406030204" pitchFamily="18" charset="0"/>
                          </a:rPr>
                          <m:t>𝑑</m:t>
                        </m:r>
                        <m:acc>
                          <m:accPr>
                            <m:chr m:val="̃"/>
                            <m:ctrlPr>
                              <a:rPr lang="en-CA" sz="6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CA" sz="6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num>
                      <m:den>
                        <m:r>
                          <a:rPr lang="en-US" sz="60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600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r>
                      <a:rPr lang="en-CA" sz="6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sz="6000" i="1" dirty="0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6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6000" i="1">
                            <a:latin typeface="Cambria Math" panose="02040503050406030204" pitchFamily="18" charset="0"/>
                          </a:rPr>
                          <m:t>𝑑</m:t>
                        </m:r>
                        <m:acc>
                          <m:accPr>
                            <m:chr m:val="̃"/>
                            <m:ctrlPr>
                              <a:rPr lang="en-CA" sz="6000" i="1" dirty="0">
                                <a:solidFill>
                                  <a:srgbClr val="FF339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CA" sz="6000" i="1" dirty="0">
                                <a:solidFill>
                                  <a:srgbClr val="FF3399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num>
                      <m:den>
                        <m:r>
                          <a:rPr lang="en-US" sz="60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CA" sz="60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6000" i="1">
                            <a:latin typeface="Cambria Math" panose="02040503050406030204" pitchFamily="18" charset="0"/>
                          </a:rPr>
                          <m:t>𝑐</m:t>
                        </m:r>
                        <m:acc>
                          <m:accPr>
                            <m:chr m:val="̃"/>
                            <m:ctrlPr>
                              <a:rPr lang="en-US" sz="6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6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acc>
                      </m:den>
                    </m:f>
                    <m:r>
                      <a:rPr lang="en-CA" sz="6000" i="1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CA" sz="6000" dirty="0"/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4F39835-7D5C-42F3-BCDC-036A554E97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6899" y="4104261"/>
                <a:ext cx="4393094" cy="144052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571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9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25E867E4-D061-4AD1-81F6-275ECD6FD2FB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741680" y="129240"/>
              <a:ext cx="10203480" cy="57002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25E867E4-D061-4AD1-81F6-275ECD6FD2F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732320" y="119880"/>
                <a:ext cx="10222200" cy="571896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927666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0512">
        <p:fade/>
      </p:transition>
    </mc:Choice>
    <mc:Fallback xmlns="">
      <p:transition spd="med" advTm="6051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  <p:bldP spid="7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59750BA-7FC5-470D-87DC-16A39DF3AAF0}"/>
                  </a:ext>
                </a:extLst>
              </p:cNvPr>
              <p:cNvSpPr txBox="1"/>
              <p:nvPr/>
            </p:nvSpPr>
            <p:spPr>
              <a:xfrm>
                <a:off x="165653" y="0"/>
                <a:ext cx="5930348" cy="2225225"/>
              </a:xfrm>
              <a:prstGeom prst="rect">
                <a:avLst/>
              </a:prstGeom>
              <a:noFill/>
              <a:effectLst>
                <a:softEdge rad="127000"/>
              </a:effectLst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US" sz="420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42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4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4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2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US" sz="4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𝑐</m:t>
                        </m:r>
                        <m:acc>
                          <m:accPr>
                            <m:chr m:val="̃"/>
                            <m:ctrlPr>
                              <a:rPr lang="en-US" sz="4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acc>
                      </m:num>
                      <m:den>
                        <m:r>
                          <a:rPr lang="en-US" sz="4200" i="1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US" sz="4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20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p>
                            <m:r>
                              <a:rPr lang="en-US" sz="4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4200" i="1">
                        <a:latin typeface="Cambria Math" panose="02040503050406030204" pitchFamily="18" charset="0"/>
                      </a:rPr>
                      <m:t>+2</m:t>
                    </m:r>
                    <m:f>
                      <m:fPr>
                        <m:ctrlPr>
                          <a:rPr lang="en-US" sz="4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2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acc>
                          <m:accPr>
                            <m:chr m:val="̃"/>
                            <m:ctrlPr>
                              <a:rPr lang="en-US" sz="42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2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den>
                    </m:f>
                    <m:f>
                      <m:fPr>
                        <m:ctrlPr>
                          <a:rPr lang="en-US" sz="4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2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42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4200" i="1">
                            <a:latin typeface="Cambria Math" panose="02040503050406030204" pitchFamily="18" charset="0"/>
                          </a:rPr>
                          <m:t>𝑐</m:t>
                        </m:r>
                        <m:acc>
                          <m:accPr>
                            <m:chr m:val="̃"/>
                            <m:ctrlPr>
                              <a:rPr lang="en-US" sz="42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2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acc>
                      </m:num>
                      <m:den>
                        <m:r>
                          <a:rPr lang="en-US" sz="42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420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f>
                      <m:fPr>
                        <m:ctrlPr>
                          <a:rPr lang="en-US" sz="4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200" i="1">
                            <a:latin typeface="Cambria Math" panose="02040503050406030204" pitchFamily="18" charset="0"/>
                          </a:rPr>
                          <m:t>𝑑</m:t>
                        </m:r>
                        <m:acc>
                          <m:accPr>
                            <m:chr m:val="̃"/>
                            <m:ctrlPr>
                              <a:rPr lang="en-US" sz="42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2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num>
                      <m:den>
                        <m:r>
                          <a:rPr lang="en-US" sz="42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420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</m:oMath>
                </a14:m>
                <a:r>
                  <a:rPr lang="en-US" sz="4200" i="1" dirty="0">
                    <a:solidFill>
                      <a:srgbClr val="C00000"/>
                    </a:solidFill>
                    <a:latin typeface="Cambria Math" panose="02040503050406030204" pitchFamily="18" charset="0"/>
                  </a:rPr>
                  <a:t> </a:t>
                </a:r>
                <a:br>
                  <a:rPr lang="en-US" sz="4200" i="1" dirty="0">
                    <a:solidFill>
                      <a:srgbClr val="C00000"/>
                    </a:solidFill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sz="4200" i="1">
                        <a:latin typeface="Cambria Math" panose="02040503050406030204" pitchFamily="18" charset="0"/>
                      </a:rPr>
                      <m:t>0=</m:t>
                    </m:r>
                    <m:r>
                      <a:rPr lang="en-US" sz="4200" b="0" i="1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sz="4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4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2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US" sz="4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acc>
                          <m:accPr>
                            <m:chr m:val="̃"/>
                            <m:ctrlPr>
                              <a:rPr lang="en-US" sz="4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num>
                      <m:den>
                        <m:r>
                          <a:rPr lang="en-US" sz="4200" i="1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US" sz="4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20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p>
                            <m:r>
                              <a:rPr lang="en-US" sz="4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42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GB" sz="4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p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acc>
                      <m:accPr>
                        <m:chr m:val="̃"/>
                        <m:ctrlPr>
                          <a:rPr lang="en-US" sz="4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4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sSup>
                      <m:sSupPr>
                        <m:ctrlPr>
                          <a:rPr lang="en-US" sz="4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4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42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42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sz="42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42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acc>
                                  <m:accPr>
                                    <m:chr m:val="̃"/>
                                    <m:ctrlPr>
                                      <a:rPr lang="en-US" sz="42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42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acc>
                              </m:num>
                              <m:den>
                                <m:r>
                                  <a:rPr lang="en-US" sz="42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sz="4200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sz="42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4200" dirty="0"/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59750BA-7FC5-470D-87DC-16A39DF3AA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653" y="0"/>
                <a:ext cx="5930348" cy="222522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D1C882D-95D0-4DE9-823A-F3E61DF3FD6F}"/>
              </a:ext>
            </a:extLst>
          </p:cNvPr>
          <p:cNvCxnSpPr>
            <a:cxnSpLocks/>
          </p:cNvCxnSpPr>
          <p:nvPr/>
        </p:nvCxnSpPr>
        <p:spPr>
          <a:xfrm>
            <a:off x="0" y="2292626"/>
            <a:ext cx="12192000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EE7D665-0E03-418A-919E-4B123DE8CA9F}"/>
                  </a:ext>
                </a:extLst>
              </p:cNvPr>
              <p:cNvSpPr txBox="1"/>
              <p:nvPr/>
            </p:nvSpPr>
            <p:spPr>
              <a:xfrm>
                <a:off x="7717736" y="2671660"/>
                <a:ext cx="4393094" cy="2109295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  <a:effectLst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0" b="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Constant of Motion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CA" sz="6000" i="1">
                        <a:latin typeface="Cambria Math" panose="02040503050406030204" pitchFamily="18" charset="0"/>
                      </a:rPr>
                      <m:t>𝐾</m:t>
                    </m:r>
                    <m:f>
                      <m:fPr>
                        <m:ctrlPr>
                          <a:rPr lang="en-CA" sz="6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6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sz="6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̃"/>
                                <m:ctrlPr>
                                  <a:rPr lang="en-US" sz="6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6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sz="6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6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6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60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60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6000" i="1">
                            <a:latin typeface="Cambria Math" panose="02040503050406030204" pitchFamily="18" charset="0"/>
                          </a:rPr>
                          <m:t>𝑐</m:t>
                        </m:r>
                        <m:acc>
                          <m:accPr>
                            <m:chr m:val="̃"/>
                            <m:ctrlPr>
                              <a:rPr lang="en-US" sz="6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6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acc>
                      </m:num>
                      <m:den>
                        <m:r>
                          <a:rPr lang="en-US" sz="60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60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</m:oMath>
                </a14:m>
                <a:r>
                  <a:rPr lang="en-US" sz="4800" dirty="0"/>
                  <a:t> 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EE7D665-0E03-418A-919E-4B123DE8CA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7736" y="2671660"/>
                <a:ext cx="4393094" cy="2109295"/>
              </a:xfrm>
              <a:prstGeom prst="rect">
                <a:avLst/>
              </a:prstGeom>
              <a:blipFill>
                <a:blip r:embed="rId4"/>
                <a:stretch>
                  <a:fillRect l="-2055" t="-3944" r="-1918"/>
                </a:stretch>
              </a:blipFill>
              <a:ln w="57150">
                <a:solidFill>
                  <a:schemeClr val="tx1"/>
                </a:solidFill>
              </a:ln>
              <a:effectLst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BDB4B72-3073-4E68-BE98-41DB5AF5AAD1}"/>
                  </a:ext>
                </a:extLst>
              </p:cNvPr>
              <p:cNvSpPr txBox="1"/>
              <p:nvPr/>
            </p:nvSpPr>
            <p:spPr>
              <a:xfrm>
                <a:off x="7115587" y="5210496"/>
                <a:ext cx="4989609" cy="1217962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>
                  <a:spcAft>
                    <a:spcPts val="900"/>
                  </a:spcAft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4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CA" sz="4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4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CA" sz="4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acc>
                          <m:accPr>
                            <m:chr m:val="̃"/>
                            <m:ctrlPr>
                              <a:rPr lang="en-CA" sz="4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CA" sz="4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num>
                      <m:den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CA" sz="44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40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p>
                            <m:r>
                              <a:rPr lang="en-CA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CA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sz="4400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CA" sz="4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4400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p>
                        <m:r>
                          <a:rPr lang="en-CA" sz="4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CA" sz="4400" b="0" i="1" dirty="0" smtClean="0">
                            <a:solidFill>
                              <a:srgbClr val="FF3399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lang="en-CA" sz="4400" i="1" dirty="0">
                                <a:solidFill>
                                  <a:srgbClr val="FF339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CA" sz="4400" i="1" dirty="0">
                                <a:solidFill>
                                  <a:srgbClr val="FF3399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CA" sz="4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f>
                      <m:fPr>
                        <m:ctrlPr>
                          <a:rPr lang="en-US" sz="4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CA" sz="4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4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CA" sz="4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acc>
                          <m:accPr>
                            <m:chr m:val="̃"/>
                            <m:ctrlPr>
                              <a:rPr lang="en-CA" sz="4400" i="1" dirty="0">
                                <a:solidFill>
                                  <a:srgbClr val="FF339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CA" sz="4400" i="1" dirty="0">
                                <a:solidFill>
                                  <a:srgbClr val="FF3399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num>
                      <m:den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CA" sz="4400" i="1">
                            <a:latin typeface="Cambria Math" panose="020405030504060302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en-CA" sz="4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CA" sz="4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44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acc>
                                  <m:accPr>
                                    <m:chr m:val="̃"/>
                                    <m:ctrlPr>
                                      <a:rPr lang="en-US" sz="4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4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acc>
                              </m:e>
                            </m:d>
                          </m:e>
                          <m:sup>
                            <m:r>
                              <a:rPr lang="en-CA" sz="4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CA" sz="4400" i="1" dirty="0">
                    <a:solidFill>
                      <a:srgbClr val="FFC000"/>
                    </a:solidFill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BDB4B72-3073-4E68-BE98-41DB5AF5AA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5587" y="5210496"/>
                <a:ext cx="4989609" cy="121796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571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B059A1A-7FD5-4A43-8D8D-32D39254E4F4}"/>
                  </a:ext>
                </a:extLst>
              </p:cNvPr>
              <p:cNvSpPr txBox="1"/>
              <p:nvPr/>
            </p:nvSpPr>
            <p:spPr>
              <a:xfrm>
                <a:off x="0" y="2225225"/>
                <a:ext cx="7115587" cy="4542013"/>
              </a:xfrm>
              <a:prstGeom prst="rect">
                <a:avLst/>
              </a:prstGeom>
              <a:noFill/>
              <a:effectLst>
                <a:softEdge rad="127000"/>
              </a:effectLst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900"/>
                  </a:spcAft>
                </a:pPr>
                <a:r>
                  <a:rPr lang="en-CA" sz="3900" b="0" dirty="0"/>
                  <a:t>                        </a:t>
                </a:r>
                <a14:m>
                  <m:oMath xmlns:m="http://schemas.openxmlformats.org/officeDocument/2006/math">
                    <m:r>
                      <a:rPr lang="en-CA" sz="39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39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39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9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US" sz="39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acc>
                          <m:accPr>
                            <m:chr m:val="̃"/>
                            <m:ctrlPr>
                              <a:rPr lang="en-US" sz="39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9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num>
                      <m:den>
                        <m:r>
                          <a:rPr lang="en-US" sz="3900" i="1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US" sz="39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9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p>
                            <m:r>
                              <a:rPr lang="en-US" sz="39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390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39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9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GB" sz="39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3900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p>
                            <m:r>
                              <a:rPr lang="en-GB" sz="39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acc>
                      <m:accPr>
                        <m:chr m:val="̃"/>
                        <m:ctrlPr>
                          <a:rPr lang="en-US" sz="39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9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sSup>
                      <m:sSupPr>
                        <m:ctrlPr>
                          <a:rPr lang="en-US" sz="39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39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39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39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sz="39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39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acc>
                                  <m:accPr>
                                    <m:chr m:val="̃"/>
                                    <m:ctrlPr>
                                      <a:rPr lang="en-US" sz="39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39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acc>
                              </m:num>
                              <m:den>
                                <m:r>
                                  <a:rPr lang="en-US" sz="39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sz="3900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sz="39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3900" dirty="0"/>
                  <a:t> </a:t>
                </a:r>
              </a:p>
              <a:p>
                <a:pPr>
                  <a:spcAft>
                    <a:spcPts val="900"/>
                  </a:spcAft>
                </a:pPr>
                <a14:m>
                  <m:oMath xmlns:m="http://schemas.openxmlformats.org/officeDocument/2006/math">
                    <m:r>
                      <a:rPr lang="en-CA" sz="3900" b="0" i="1" smtClean="0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en-CA" sz="39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3900" i="1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CA" sz="39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3900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p>
                            <m:r>
                              <a:rPr lang="en-CA" sz="39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CA" sz="3900" i="1" dirty="0">
                                <a:solidFill>
                                  <a:srgbClr val="FF339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̃"/>
                                <m:ctrlPr>
                                  <a:rPr lang="en-CA" sz="3900" i="1" dirty="0">
                                    <a:solidFill>
                                      <a:srgbClr val="FF3399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CA" sz="3900" i="1" dirty="0">
                                    <a:solidFill>
                                      <a:srgbClr val="FF3399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CA" sz="39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f>
                          <m:fPr>
                            <m:ctrlPr>
                              <a:rPr lang="en-US" sz="39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CA" sz="39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9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p>
                                <m:r>
                                  <a:rPr lang="en-CA" sz="39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acc>
                              <m:accPr>
                                <m:chr m:val="̃"/>
                                <m:ctrlPr>
                                  <a:rPr lang="en-CA" sz="3900" i="1" dirty="0">
                                    <a:solidFill>
                                      <a:srgbClr val="FF3399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CA" sz="3900" i="1" dirty="0">
                                    <a:solidFill>
                                      <a:srgbClr val="FF3399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num>
                          <m:den>
                            <m:r>
                              <a:rPr lang="en-US" sz="39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CA" sz="39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p>
                              <m:sSupPr>
                                <m:ctrlPr>
                                  <a:rPr lang="en-CA" sz="39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CA" sz="39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3900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  <m:acc>
                                      <m:accPr>
                                        <m:chr m:val="̃"/>
                                        <m:ctrlPr>
                                          <a:rPr lang="en-US" sz="39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39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</m:acc>
                                  </m:e>
                                </m:d>
                              </m:e>
                              <m:sup>
                                <m:r>
                                  <a:rPr lang="en-CA" sz="39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  <m:r>
                      <a:rPr lang="en-US" sz="390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39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9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GB" sz="39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3900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p>
                            <m:r>
                              <a:rPr lang="en-GB" sz="39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acc>
                      <m:accPr>
                        <m:chr m:val="̃"/>
                        <m:ctrlPr>
                          <a:rPr lang="en-US" sz="39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9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sSup>
                      <m:sSupPr>
                        <m:ctrlPr>
                          <a:rPr lang="en-US" sz="39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39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3900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  <m:f>
                              <m:fPr>
                                <m:ctrlPr>
                                  <a:rPr lang="en-CA" sz="39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CA" sz="39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sSup>
                                  <m:sSupPr>
                                    <m:ctrlPr>
                                      <a:rPr lang="en-US" sz="39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US" sz="39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39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39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</m:e>
                        </m:d>
                      </m:e>
                      <m:sup>
                        <m:r>
                          <a:rPr lang="en-US" sz="39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3900" dirty="0"/>
                  <a:t> </a:t>
                </a:r>
              </a:p>
              <a:p>
                <a:pPr>
                  <a:spcAft>
                    <a:spcPts val="900"/>
                  </a:spcAft>
                </a:pPr>
                <a:r>
                  <a:rPr lang="en-CA" sz="3900" dirty="0"/>
                  <a:t>     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CA" sz="39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3900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p>
                        <m:r>
                          <a:rPr lang="en-CA" sz="39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CA" sz="3900" i="1" dirty="0">
                            <a:solidFill>
                              <a:srgbClr val="FF3399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lang="en-CA" sz="3900" i="1" dirty="0">
                                <a:solidFill>
                                  <a:srgbClr val="FF339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CA" sz="3900" i="1" dirty="0">
                                <a:solidFill>
                                  <a:srgbClr val="FF3399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CA" sz="3900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f>
                      <m:fPr>
                        <m:ctrlPr>
                          <a:rPr lang="en-US" sz="39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CA" sz="39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9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CA" sz="39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acc>
                          <m:accPr>
                            <m:chr m:val="̃"/>
                            <m:ctrlPr>
                              <a:rPr lang="en-CA" sz="3900" i="1" dirty="0">
                                <a:solidFill>
                                  <a:srgbClr val="FF339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CA" sz="3900" i="1" dirty="0">
                                <a:solidFill>
                                  <a:srgbClr val="FF3399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num>
                      <m:den>
                        <m:r>
                          <a:rPr lang="en-US" sz="39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CA" sz="3900" i="1">
                            <a:latin typeface="Cambria Math" panose="020405030504060302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en-CA" sz="39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CA" sz="39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39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acc>
                                  <m:accPr>
                                    <m:chr m:val="̃"/>
                                    <m:ctrlPr>
                                      <a:rPr lang="en-US" sz="39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39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acc>
                              </m:e>
                            </m:d>
                          </m:e>
                          <m:sup>
                            <m:r>
                              <a:rPr lang="en-CA" sz="39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CA" sz="39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90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39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9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GB" sz="39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3900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p>
                            <m:r>
                              <a:rPr lang="en-GB" sz="39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sSup>
                      <m:sSupPr>
                        <m:ctrlPr>
                          <a:rPr lang="en-CA" sz="39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3900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p>
                        <m:r>
                          <a:rPr lang="en-CA" sz="39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CA" sz="3900" i="1" dirty="0">
                            <a:solidFill>
                              <a:srgbClr val="FF3399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lang="en-CA" sz="3900" i="1" dirty="0">
                                <a:solidFill>
                                  <a:srgbClr val="FF339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CA" sz="3900" i="1" dirty="0">
                                <a:solidFill>
                                  <a:srgbClr val="FF3399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CA" sz="3900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endParaRPr lang="en-US" sz="3900" dirty="0"/>
              </a:p>
              <a:p>
                <a:pPr>
                  <a:spcAft>
                    <a:spcPts val="900"/>
                  </a:spcAft>
                </a:pPr>
                <a:r>
                  <a:rPr lang="en-US" sz="3900" dirty="0"/>
                  <a:t>                 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9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CA" sz="39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9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CA" sz="39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acc>
                          <m:accPr>
                            <m:chr m:val="̃"/>
                            <m:ctrlPr>
                              <a:rPr lang="en-CA" sz="3900" i="1" dirty="0">
                                <a:solidFill>
                                  <a:srgbClr val="FF339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CA" sz="3900" i="1" dirty="0">
                                <a:solidFill>
                                  <a:srgbClr val="FF3399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num>
                      <m:den>
                        <m:r>
                          <a:rPr lang="en-US" sz="39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CA" sz="3900" i="1">
                            <a:latin typeface="Cambria Math" panose="020405030504060302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en-CA" sz="39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CA" sz="39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39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acc>
                                  <m:accPr>
                                    <m:chr m:val="̃"/>
                                    <m:ctrlPr>
                                      <a:rPr lang="en-US" sz="39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39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acc>
                              </m:e>
                            </m:d>
                          </m:e>
                          <m:sup>
                            <m:r>
                              <a:rPr lang="en-CA" sz="39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CA" sz="39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90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39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9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GB" sz="39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3900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p>
                            <m:r>
                              <a:rPr lang="en-GB" sz="39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acc>
                      <m:accPr>
                        <m:chr m:val="̃"/>
                        <m:ctrlPr>
                          <a:rPr lang="en-CA" sz="3900" i="1" dirty="0">
                            <a:solidFill>
                              <a:srgbClr val="FF3399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CA" sz="3900" i="1" dirty="0">
                            <a:solidFill>
                              <a:srgbClr val="FF3399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</m:oMath>
                </a14:m>
                <a:r>
                  <a:rPr lang="en-US" sz="3900" dirty="0"/>
                  <a:t> 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B059A1A-7FD5-4A43-8D8D-32D39254E4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225225"/>
                <a:ext cx="7115587" cy="454201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E155D00-5956-4A04-9BCB-2421AA8DF237}"/>
                  </a:ext>
                </a:extLst>
              </p:cNvPr>
              <p:cNvSpPr txBox="1"/>
              <p:nvPr/>
            </p:nvSpPr>
            <p:spPr>
              <a:xfrm>
                <a:off x="7707046" y="572247"/>
                <a:ext cx="4081009" cy="11388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800" dirty="0"/>
                  <a:t>Trick: set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CA" sz="4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CA" sz="4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CA" sz="4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≡</m:t>
                    </m:r>
                    <m:f>
                      <m:fPr>
                        <m:ctrlPr>
                          <a:rPr lang="en-CA" sz="4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acc>
                          <m:accPr>
                            <m:chr m:val="̃"/>
                            <m:ctrlPr>
                              <a:rPr lang="en-CA" sz="4800" b="0" i="1" dirty="0" smtClean="0">
                                <a:solidFill>
                                  <a:srgbClr val="FF339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CA" sz="4800" b="0" i="1" dirty="0" smtClean="0">
                                <a:solidFill>
                                  <a:srgbClr val="FF3399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den>
                    </m:f>
                  </m:oMath>
                </a14:m>
                <a:endParaRPr lang="en-CA" sz="4800" b="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E155D00-5956-4A04-9BCB-2421AA8DF2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7046" y="572247"/>
                <a:ext cx="4081009" cy="1138838"/>
              </a:xfrm>
              <a:prstGeom prst="rect">
                <a:avLst/>
              </a:prstGeom>
              <a:blipFill>
                <a:blip r:embed="rId7"/>
                <a:stretch>
                  <a:fillRect l="-6716" b="-14439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8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12B3FFA7-0A5B-4096-A8DD-F6236B1124FE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31840" y="1035720"/>
              <a:ext cx="11731680" cy="57538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12B3FFA7-0A5B-4096-A8DD-F6236B1124F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22480" y="1026360"/>
                <a:ext cx="11750400" cy="577260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586346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2433">
        <p:fade/>
      </p:transition>
    </mc:Choice>
    <mc:Fallback xmlns="">
      <p:transition spd="med" advTm="5243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8" grpId="0" animBg="1"/>
      <p:bldP spid="11" grpId="0" build="p"/>
      <p:bldP spid="13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59750BA-7FC5-470D-87DC-16A39DF3AAF0}"/>
                  </a:ext>
                </a:extLst>
              </p:cNvPr>
              <p:cNvSpPr txBox="1"/>
              <p:nvPr/>
            </p:nvSpPr>
            <p:spPr>
              <a:xfrm>
                <a:off x="165653" y="0"/>
                <a:ext cx="5930348" cy="2225225"/>
              </a:xfrm>
              <a:prstGeom prst="rect">
                <a:avLst/>
              </a:prstGeom>
              <a:noFill/>
              <a:effectLst>
                <a:softEdge rad="127000"/>
              </a:effectLst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US" sz="420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42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4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4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2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US" sz="4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𝑐</m:t>
                        </m:r>
                        <m:acc>
                          <m:accPr>
                            <m:chr m:val="̃"/>
                            <m:ctrlPr>
                              <a:rPr lang="en-US" sz="4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acc>
                      </m:num>
                      <m:den>
                        <m:r>
                          <a:rPr lang="en-US" sz="4200" i="1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US" sz="4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20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p>
                            <m:r>
                              <a:rPr lang="en-US" sz="4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4200" i="1">
                        <a:latin typeface="Cambria Math" panose="02040503050406030204" pitchFamily="18" charset="0"/>
                      </a:rPr>
                      <m:t>+2</m:t>
                    </m:r>
                    <m:f>
                      <m:fPr>
                        <m:ctrlPr>
                          <a:rPr lang="en-US" sz="4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2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acc>
                          <m:accPr>
                            <m:chr m:val="̃"/>
                            <m:ctrlPr>
                              <a:rPr lang="en-US" sz="42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2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den>
                    </m:f>
                    <m:f>
                      <m:fPr>
                        <m:ctrlPr>
                          <a:rPr lang="en-US" sz="4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2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42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4200" i="1">
                            <a:latin typeface="Cambria Math" panose="02040503050406030204" pitchFamily="18" charset="0"/>
                          </a:rPr>
                          <m:t>𝑐</m:t>
                        </m:r>
                        <m:acc>
                          <m:accPr>
                            <m:chr m:val="̃"/>
                            <m:ctrlPr>
                              <a:rPr lang="en-US" sz="42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2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acc>
                      </m:num>
                      <m:den>
                        <m:r>
                          <a:rPr lang="en-US" sz="42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420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f>
                      <m:fPr>
                        <m:ctrlPr>
                          <a:rPr lang="en-US" sz="4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200" i="1">
                            <a:latin typeface="Cambria Math" panose="02040503050406030204" pitchFamily="18" charset="0"/>
                          </a:rPr>
                          <m:t>𝑑</m:t>
                        </m:r>
                        <m:acc>
                          <m:accPr>
                            <m:chr m:val="̃"/>
                            <m:ctrlPr>
                              <a:rPr lang="en-US" sz="42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2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num>
                      <m:den>
                        <m:r>
                          <a:rPr lang="en-US" sz="42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420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</m:oMath>
                </a14:m>
                <a:r>
                  <a:rPr lang="en-US" sz="4200" i="1" dirty="0">
                    <a:solidFill>
                      <a:srgbClr val="C00000"/>
                    </a:solidFill>
                    <a:latin typeface="Cambria Math" panose="02040503050406030204" pitchFamily="18" charset="0"/>
                  </a:rPr>
                  <a:t> </a:t>
                </a:r>
                <a:br>
                  <a:rPr lang="en-US" sz="4200" i="1" dirty="0">
                    <a:solidFill>
                      <a:srgbClr val="C00000"/>
                    </a:solidFill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sz="4200" i="1">
                        <a:latin typeface="Cambria Math" panose="02040503050406030204" pitchFamily="18" charset="0"/>
                      </a:rPr>
                      <m:t>0=</m:t>
                    </m:r>
                    <m:r>
                      <a:rPr lang="en-US" sz="4200" b="0" i="1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sz="4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4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2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US" sz="4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acc>
                          <m:accPr>
                            <m:chr m:val="̃"/>
                            <m:ctrlPr>
                              <a:rPr lang="en-US" sz="4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num>
                      <m:den>
                        <m:r>
                          <a:rPr lang="en-US" sz="4200" i="1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US" sz="4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20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p>
                            <m:r>
                              <a:rPr lang="en-US" sz="4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42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GB" sz="4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p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acc>
                      <m:accPr>
                        <m:chr m:val="̃"/>
                        <m:ctrlPr>
                          <a:rPr lang="en-US" sz="4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4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sSup>
                      <m:sSupPr>
                        <m:ctrlPr>
                          <a:rPr lang="en-US" sz="4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4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42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42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sz="42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42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acc>
                                  <m:accPr>
                                    <m:chr m:val="̃"/>
                                    <m:ctrlPr>
                                      <a:rPr lang="en-US" sz="42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42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acc>
                              </m:num>
                              <m:den>
                                <m:r>
                                  <a:rPr lang="en-US" sz="42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sz="4200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sz="42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4200" dirty="0"/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59750BA-7FC5-470D-87DC-16A39DF3AA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653" y="0"/>
                <a:ext cx="5930348" cy="222522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D1C882D-95D0-4DE9-823A-F3E61DF3FD6F}"/>
              </a:ext>
            </a:extLst>
          </p:cNvPr>
          <p:cNvCxnSpPr>
            <a:cxnSpLocks/>
          </p:cNvCxnSpPr>
          <p:nvPr/>
        </p:nvCxnSpPr>
        <p:spPr>
          <a:xfrm>
            <a:off x="0" y="2292626"/>
            <a:ext cx="12192000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B059A1A-7FD5-4A43-8D8D-32D39254E4F4}"/>
                  </a:ext>
                </a:extLst>
              </p:cNvPr>
              <p:cNvSpPr txBox="1"/>
              <p:nvPr/>
            </p:nvSpPr>
            <p:spPr>
              <a:xfrm>
                <a:off x="447594" y="2257351"/>
                <a:ext cx="3456750" cy="1217962"/>
              </a:xfrm>
              <a:prstGeom prst="rect">
                <a:avLst/>
              </a:prstGeom>
              <a:noFill/>
              <a:effectLst>
                <a:softEdge rad="127000"/>
              </a:effectLst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900"/>
                  </a:spcAft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4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CA" sz="4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4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CA" sz="4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acc>
                          <m:accPr>
                            <m:chr m:val="̃"/>
                            <m:ctrlPr>
                              <a:rPr lang="en-CA" sz="4400" i="1" dirty="0">
                                <a:solidFill>
                                  <a:srgbClr val="FF339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CA" sz="4400" i="1" dirty="0">
                                <a:solidFill>
                                  <a:srgbClr val="FF3399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num>
                      <m:den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CA" sz="4400" i="1">
                            <a:latin typeface="Cambria Math" panose="020405030504060302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en-CA" sz="4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CA" sz="4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44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acc>
                                  <m:accPr>
                                    <m:chr m:val="̃"/>
                                    <m:ctrlPr>
                                      <a:rPr lang="en-US" sz="4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4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acc>
                              </m:e>
                            </m:d>
                          </m:e>
                          <m:sup>
                            <m:r>
                              <a:rPr lang="en-CA" sz="4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CA" sz="44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440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GB" sz="4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p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acc>
                      <m:accPr>
                        <m:chr m:val="̃"/>
                        <m:ctrlPr>
                          <a:rPr lang="en-CA" sz="4400" i="1" dirty="0">
                            <a:solidFill>
                              <a:srgbClr val="FF3399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CA" sz="4400" i="1" dirty="0">
                            <a:solidFill>
                              <a:srgbClr val="FF3399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</m:oMath>
                </a14:m>
                <a:r>
                  <a:rPr lang="en-US" sz="4400" dirty="0"/>
                  <a:t> 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B059A1A-7FD5-4A43-8D8D-32D39254E4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594" y="2257351"/>
                <a:ext cx="3456750" cy="121796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E155D00-5956-4A04-9BCB-2421AA8DF237}"/>
                  </a:ext>
                </a:extLst>
              </p:cNvPr>
              <p:cNvSpPr txBox="1"/>
              <p:nvPr/>
            </p:nvSpPr>
            <p:spPr>
              <a:xfrm>
                <a:off x="7707046" y="572247"/>
                <a:ext cx="4081009" cy="11388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800" dirty="0"/>
                  <a:t>Trick: set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CA" sz="4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CA" sz="4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CA" sz="4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≡</m:t>
                    </m:r>
                    <m:f>
                      <m:fPr>
                        <m:ctrlPr>
                          <a:rPr lang="en-CA" sz="4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acc>
                          <m:accPr>
                            <m:chr m:val="̃"/>
                            <m:ctrlPr>
                              <a:rPr lang="en-CA" sz="4800" b="0" i="1" dirty="0" smtClean="0">
                                <a:solidFill>
                                  <a:srgbClr val="FF339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CA" sz="4800" b="0" i="1" dirty="0" smtClean="0">
                                <a:solidFill>
                                  <a:srgbClr val="FF3399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den>
                    </m:f>
                  </m:oMath>
                </a14:m>
                <a:endParaRPr lang="en-CA" sz="4800" b="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E155D00-5956-4A04-9BCB-2421AA8DF2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7046" y="572247"/>
                <a:ext cx="4081009" cy="1138838"/>
              </a:xfrm>
              <a:prstGeom prst="rect">
                <a:avLst/>
              </a:prstGeom>
              <a:blipFill>
                <a:blip r:embed="rId5"/>
                <a:stretch>
                  <a:fillRect l="-6716" b="-14439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1CFA29D-5F2F-4D01-B4D4-8572AB1A4F9B}"/>
                  </a:ext>
                </a:extLst>
              </p:cNvPr>
              <p:cNvSpPr txBox="1"/>
              <p:nvPr/>
            </p:nvSpPr>
            <p:spPr>
              <a:xfrm>
                <a:off x="104030" y="3451987"/>
                <a:ext cx="8811370" cy="3338606"/>
              </a:xfrm>
              <a:prstGeom prst="rect">
                <a:avLst/>
              </a:prstGeom>
              <a:noFill/>
              <a:effectLst>
                <a:softEdge rad="127000"/>
              </a:effectLst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900"/>
                  </a:spcAft>
                </a:pPr>
                <a14:m>
                  <m:oMath xmlns:m="http://schemas.openxmlformats.org/officeDocument/2006/math">
                    <m:r>
                      <a:rPr lang="en-CA" sz="3900" b="0" i="1" smtClean="0">
                        <a:latin typeface="Cambria Math" panose="02040503050406030204" pitchFamily="18" charset="0"/>
                      </a:rPr>
                      <m:t>⇒</m:t>
                    </m:r>
                    <m:acc>
                      <m:accPr>
                        <m:chr m:val="̃"/>
                        <m:ctrlPr>
                          <a:rPr lang="en-CA" sz="3900" i="1" dirty="0">
                            <a:solidFill>
                              <a:srgbClr val="FF3399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CA" sz="3900" i="1" dirty="0">
                            <a:solidFill>
                              <a:srgbClr val="FF3399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CA" sz="39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CA" sz="39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39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CA" sz="39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func>
                      <m:funcPr>
                        <m:ctrlPr>
                          <a:rPr lang="en-CA" sz="39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CA" sz="39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cosh</m:t>
                        </m:r>
                      </m:fName>
                      <m:e>
                        <m:d>
                          <m:dPr>
                            <m:ctrlPr>
                              <a:rPr lang="en-CA" sz="39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CA" sz="3900" i="1" dirty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39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acc>
                                  <m:accPr>
                                    <m:chr m:val="̃"/>
                                    <m:ctrlPr>
                                      <a:rPr lang="en-US" sz="39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39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acc>
                              </m:num>
                              <m:den>
                                <m:r>
                                  <a:rPr lang="en-CA" sz="3900" i="1" dirty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den>
                            </m:f>
                          </m:e>
                        </m:d>
                      </m:e>
                    </m:func>
                    <m:r>
                      <a:rPr lang="en-CA" sz="39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CA" sz="3900" b="0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3900" b="0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CA" sz="3900" b="0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func>
                      <m:funcPr>
                        <m:ctrlPr>
                          <a:rPr lang="en-CA" sz="3900" i="1" dirty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CA" sz="3900" b="0" i="0" dirty="0" smtClean="0">
                            <a:latin typeface="Cambria Math" panose="02040503050406030204" pitchFamily="18" charset="0"/>
                          </a:rPr>
                          <m:t>sinh</m:t>
                        </m:r>
                      </m:fName>
                      <m:e>
                        <m:d>
                          <m:dPr>
                            <m:ctrlPr>
                              <a:rPr lang="en-CA" sz="39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CA" sz="3900" i="1" dirty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39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acc>
                                  <m:accPr>
                                    <m:chr m:val="̃"/>
                                    <m:ctrlPr>
                                      <a:rPr lang="en-US" sz="39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39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acc>
                              </m:num>
                              <m:den>
                                <m:r>
                                  <a:rPr lang="en-CA" sz="3900" i="1" dirty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den>
                            </m:f>
                          </m:e>
                        </m:d>
                      </m:e>
                    </m:func>
                  </m:oMath>
                </a14:m>
                <a:r>
                  <a:rPr lang="en-US" sz="3900" dirty="0"/>
                  <a:t> </a:t>
                </a:r>
              </a:p>
              <a:p>
                <a:pPr>
                  <a:spcAft>
                    <a:spcPts val="900"/>
                  </a:spcAft>
                </a:pPr>
                <a14:m>
                  <m:oMath xmlns:m="http://schemas.openxmlformats.org/officeDocument/2006/math">
                    <m:r>
                      <a:rPr lang="en-CA" sz="3900" b="0" i="1" smtClean="0">
                        <a:latin typeface="Cambria Math" panose="02040503050406030204" pitchFamily="18" charset="0"/>
                      </a:rPr>
                      <m:t>⇒</m:t>
                    </m:r>
                    <m:f>
                      <m:fPr>
                        <m:ctrlPr>
                          <a:rPr lang="en-CA" sz="39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39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acc>
                          <m:accPr>
                            <m:chr m:val="̃"/>
                            <m:ctrlPr>
                              <a:rPr lang="en-CA" sz="4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CA" sz="4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den>
                    </m:f>
                    <m:r>
                      <a:rPr lang="en-CA" sz="39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CA" sz="39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39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CA" sz="39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func>
                      <m:funcPr>
                        <m:ctrlPr>
                          <a:rPr lang="en-CA" sz="39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CA" sz="39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cosh</m:t>
                        </m:r>
                      </m:fName>
                      <m:e>
                        <m:d>
                          <m:dPr>
                            <m:ctrlPr>
                              <a:rPr lang="en-CA" sz="39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CA" sz="3900" i="1" dirty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39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acc>
                                  <m:accPr>
                                    <m:chr m:val="̃"/>
                                    <m:ctrlPr>
                                      <a:rPr lang="en-US" sz="39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39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acc>
                              </m:num>
                              <m:den>
                                <m:r>
                                  <a:rPr lang="en-CA" sz="3900" i="1" dirty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den>
                            </m:f>
                          </m:e>
                        </m:d>
                      </m:e>
                    </m:func>
                    <m:r>
                      <a:rPr lang="en-CA" sz="39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CA" sz="3900" b="0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3900" b="0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CA" sz="3900" b="0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func>
                      <m:funcPr>
                        <m:ctrlPr>
                          <a:rPr lang="en-CA" sz="3900" i="1" dirty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CA" sz="3900" b="0" i="0" dirty="0" smtClean="0">
                            <a:latin typeface="Cambria Math" panose="02040503050406030204" pitchFamily="18" charset="0"/>
                          </a:rPr>
                          <m:t>sinh</m:t>
                        </m:r>
                      </m:fName>
                      <m:e>
                        <m:d>
                          <m:dPr>
                            <m:ctrlPr>
                              <a:rPr lang="en-CA" sz="39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CA" sz="3900" i="1" dirty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39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acc>
                                  <m:accPr>
                                    <m:chr m:val="̃"/>
                                    <m:ctrlPr>
                                      <a:rPr lang="en-US" sz="39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39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acc>
                              </m:num>
                              <m:den>
                                <m:r>
                                  <a:rPr lang="en-CA" sz="3900" i="1" dirty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den>
                            </m:f>
                          </m:e>
                        </m:d>
                      </m:e>
                    </m:func>
                  </m:oMath>
                </a14:m>
                <a:r>
                  <a:rPr lang="en-US" sz="3900" dirty="0"/>
                  <a:t> </a:t>
                </a:r>
              </a:p>
              <a:p>
                <a:pPr>
                  <a:spcAft>
                    <a:spcPts val="900"/>
                  </a:spcAft>
                </a:pPr>
                <a14:m>
                  <m:oMath xmlns:m="http://schemas.openxmlformats.org/officeDocument/2006/math">
                    <m:r>
                      <a:rPr lang="en-CA" sz="3900" b="0" i="1" smtClean="0">
                        <a:latin typeface="Cambria Math" panose="02040503050406030204" pitchFamily="18" charset="0"/>
                      </a:rPr>
                      <m:t>⇒</m:t>
                    </m:r>
                    <m:acc>
                      <m:accPr>
                        <m:chr m:val="̃"/>
                        <m:ctrlPr>
                          <a:rPr lang="en-CA" sz="3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CA" sz="3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d>
                      <m:dPr>
                        <m:ctrlPr>
                          <a:rPr lang="en-CA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𝑐</m:t>
                        </m:r>
                        <m:acc>
                          <m:accPr>
                            <m:chr m:val="̃"/>
                            <m:ctrlPr>
                              <a:rPr lang="en-US" sz="3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acc>
                      </m:e>
                    </m:d>
                    <m:r>
                      <a:rPr lang="en-CA" sz="39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CA" sz="39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39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CA" sz="3900" i="1" dirty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3900" i="1" dirty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CA" sz="3900" i="1" dirty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func>
                          <m:funcPr>
                            <m:ctrlPr>
                              <a:rPr lang="en-CA" sz="3900" i="1" dirty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CA" sz="3900" dirty="0">
                                <a:latin typeface="Cambria Math" panose="02040503050406030204" pitchFamily="18" charset="0"/>
                              </a:rPr>
                              <m:t>cosh</m:t>
                            </m:r>
                          </m:fName>
                          <m:e>
                            <m:d>
                              <m:dPr>
                                <m:ctrlPr>
                                  <a:rPr lang="en-CA" sz="3900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CA" sz="39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3900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  <m:acc>
                                      <m:accPr>
                                        <m:chr m:val="̃"/>
                                        <m:ctrlPr>
                                          <a:rPr lang="en-US" sz="39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39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</m:acc>
                                  </m:num>
                                  <m:den>
                                    <m:r>
                                      <a:rPr lang="en-CA" sz="3900" i="1" dirty="0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den>
                                </m:f>
                              </m:e>
                            </m:d>
                          </m:e>
                        </m:func>
                        <m:r>
                          <a:rPr lang="en-CA" sz="3900" i="1" dirty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CA" sz="3900" i="1" dirty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3900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CA" sz="3900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func>
                          <m:funcPr>
                            <m:ctrlPr>
                              <a:rPr lang="en-CA" sz="3900" i="1" dirty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CA" sz="3900" dirty="0">
                                <a:latin typeface="Cambria Math" panose="02040503050406030204" pitchFamily="18" charset="0"/>
                              </a:rPr>
                              <m:t>sinh</m:t>
                            </m:r>
                          </m:fName>
                          <m:e>
                            <m:d>
                              <m:dPr>
                                <m:ctrlPr>
                                  <a:rPr lang="en-CA" sz="3900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CA" sz="39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3900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  <m:acc>
                                      <m:accPr>
                                        <m:chr m:val="̃"/>
                                        <m:ctrlPr>
                                          <a:rPr lang="en-US" sz="39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39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</m:acc>
                                  </m:num>
                                  <m:den>
                                    <m:r>
                                      <a:rPr lang="en-CA" sz="3900" i="1" dirty="0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den>
                                </m:f>
                              </m:e>
                            </m:d>
                          </m:e>
                        </m:func>
                      </m:den>
                    </m:f>
                  </m:oMath>
                </a14:m>
                <a:r>
                  <a:rPr lang="en-US" sz="3900" dirty="0"/>
                  <a:t>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1CFA29D-5F2F-4D01-B4D4-8572AB1A4F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030" y="3451987"/>
                <a:ext cx="8811370" cy="333860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E5C4E40-BC28-4540-BC0A-EE6CE89BFD4C}"/>
                  </a:ext>
                </a:extLst>
              </p:cNvPr>
              <p:cNvSpPr txBox="1"/>
              <p:nvPr/>
            </p:nvSpPr>
            <p:spPr>
              <a:xfrm>
                <a:off x="8287658" y="2428891"/>
                <a:ext cx="3800312" cy="4272965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  <a:effectLst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b="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Solutions</a:t>
                </a:r>
              </a:p>
              <a:p>
                <a:pPr algn="ctr"/>
                <a14:m>
                  <m:oMath xmlns:m="http://schemas.openxmlformats.org/officeDocument/2006/math">
                    <m:f>
                      <m:fPr>
                        <m:ctrlPr>
                          <a:rPr lang="en-GB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GB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func>
                          <m:funcPr>
                            <m:ctrlPr>
                              <a:rPr lang="en-GB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GB" sz="32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cosh</m:t>
                            </m:r>
                          </m:fName>
                          <m:e>
                            <m:d>
                              <m:dPr>
                                <m:ctrlPr>
                                  <a:rPr lang="en-GB" sz="3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sz="3200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</m:d>
                          </m:e>
                        </m:func>
                      </m:num>
                      <m:den>
                        <m:r>
                          <a:rPr lang="en-GB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GB" sz="32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32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lang="en-GB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GB" sz="32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3200">
                            <a:latin typeface="Cambria Math" panose="02040503050406030204" pitchFamily="18" charset="0"/>
                          </a:rPr>
                          <m:t>cosh</m:t>
                        </m:r>
                      </m:fName>
                      <m:e>
                        <m:d>
                          <m:dPr>
                            <m:ctrlPr>
                              <a:rPr lang="en-GB" sz="3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3200" i="1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</m:d>
                      </m:e>
                    </m:func>
                  </m:oMath>
                </a14:m>
                <a:r>
                  <a:rPr lang="en-US" sz="3200" dirty="0"/>
                  <a:t> </a:t>
                </a:r>
              </a:p>
              <a:p>
                <a:pPr algn="ctr"/>
                <a14:m>
                  <m:oMath xmlns:m="http://schemas.openxmlformats.org/officeDocument/2006/math">
                    <m:f>
                      <m:fPr>
                        <m:ctrlPr>
                          <a:rPr lang="en-GB" sz="3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32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func>
                          <m:funcPr>
                            <m:ctrlPr>
                              <a:rPr lang="en-GB" sz="32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GB" sz="3200">
                                <a:latin typeface="Cambria Math" panose="02040503050406030204" pitchFamily="18" charset="0"/>
                              </a:rPr>
                              <m:t>sinh</m:t>
                            </m:r>
                          </m:fName>
                          <m:e>
                            <m:d>
                              <m:dPr>
                                <m:ctrlPr>
                                  <a:rPr lang="en-GB" sz="3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sz="3200" i="1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</m:d>
                          </m:e>
                        </m:func>
                      </m:num>
                      <m:den>
                        <m:r>
                          <a:rPr lang="en-GB" sz="3200" i="1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GB" sz="3200" i="1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3200" i="1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lang="en-GB" sz="3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3200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GB" sz="32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3200">
                            <a:latin typeface="Cambria Math" panose="02040503050406030204" pitchFamily="18" charset="0"/>
                          </a:rPr>
                          <m:t>sinh</m:t>
                        </m:r>
                      </m:fName>
                      <m:e>
                        <m:d>
                          <m:dPr>
                            <m:ctrlPr>
                              <a:rPr lang="en-GB" sz="3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3200" i="1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</m:d>
                      </m:e>
                    </m:func>
                  </m:oMath>
                </a14:m>
                <a:r>
                  <a:rPr lang="en-US" sz="3200" dirty="0"/>
                  <a:t> </a:t>
                </a:r>
              </a:p>
              <a:p>
                <a:pPr algn="ctr"/>
                <a:br>
                  <a:rPr lang="en-US" sz="3200" dirty="0"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(because…)</a:t>
                </a:r>
                <a:endParaRPr lang="en-US" sz="2400" b="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ctr"/>
                <a14:m>
                  <m:oMath xmlns:m="http://schemas.openxmlformats.org/officeDocument/2006/math">
                    <m:f>
                      <m:fPr>
                        <m:ctrlPr>
                          <a:rPr lang="en-GB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func>
                          <m:funcPr>
                            <m:ctrlPr>
                              <a:rPr lang="en-GB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GB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cosh</m:t>
                            </m:r>
                          </m:fName>
                          <m:e>
                            <m:d>
                              <m:dPr>
                                <m:ctrlPr>
                                  <a:rPr lang="en-GB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sz="2400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</m:d>
                          </m:e>
                        </m:func>
                      </m:num>
                      <m:den>
                        <m:r>
                          <a:rPr lang="en-GB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2400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den>
                    </m:f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2400" b="0" i="0" smtClean="0">
                            <a:latin typeface="Cambria Math" panose="02040503050406030204" pitchFamily="18" charset="0"/>
                          </a:rPr>
                          <m:t>sinh</m:t>
                        </m:r>
                      </m:fName>
                      <m:e>
                        <m:d>
                          <m:dPr>
                            <m:ctrlPr>
                              <a:rPr lang="en-GB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400" i="1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</m:d>
                      </m:e>
                    </m:func>
                  </m:oMath>
                </a14:m>
                <a:r>
                  <a:rPr lang="en-US" sz="2400" dirty="0"/>
                  <a:t> </a:t>
                </a:r>
              </a:p>
              <a:p>
                <a:pPr algn="ctr"/>
                <a14:m>
                  <m:oMath xmlns:m="http://schemas.openxmlformats.org/officeDocument/2006/math">
                    <m:f>
                      <m:fPr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𝑑</m:t>
                        </m:r>
                        <m:func>
                          <m:funcPr>
                            <m:ctrlPr>
                              <a:rPr lang="en-GB" sz="24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GB" sz="2400">
                                <a:latin typeface="Cambria Math" panose="02040503050406030204" pitchFamily="18" charset="0"/>
                              </a:rPr>
                              <m:t>sinh</m:t>
                            </m:r>
                          </m:fName>
                          <m:e>
                            <m:d>
                              <m:dPr>
                                <m:ctrlPr>
                                  <a:rPr lang="en-GB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sz="2400" i="1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</m:d>
                          </m:e>
                        </m:func>
                      </m:num>
                      <m:den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240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den>
                    </m:f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2400">
                            <a:latin typeface="Cambria Math" panose="02040503050406030204" pitchFamily="18" charset="0"/>
                          </a:rPr>
                          <m:t>cosh</m:t>
                        </m:r>
                      </m:fName>
                      <m:e>
                        <m:d>
                          <m:dPr>
                            <m:ctrlPr>
                              <a:rPr lang="en-GB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400" i="1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</m:d>
                      </m:e>
                    </m:func>
                  </m:oMath>
                </a14:m>
                <a:r>
                  <a:rPr lang="en-US" sz="3200" dirty="0"/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E5C4E40-BC28-4540-BC0A-EE6CE89BFD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87658" y="2428891"/>
                <a:ext cx="3800312" cy="4272965"/>
              </a:xfrm>
              <a:prstGeom prst="rect">
                <a:avLst/>
              </a:prstGeom>
              <a:blipFill>
                <a:blip r:embed="rId7"/>
                <a:stretch>
                  <a:fillRect t="-1268"/>
                </a:stretch>
              </a:blipFill>
              <a:ln w="57150">
                <a:solidFill>
                  <a:schemeClr val="tx1"/>
                </a:solidFill>
              </a:ln>
              <a:effectLst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8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84F6A478-1B3A-4228-ABD5-734062728C1E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14480" y="398160"/>
              <a:ext cx="11856240" cy="62136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84F6A478-1B3A-4228-ABD5-734062728C1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5120" y="388800"/>
                <a:ext cx="11874960" cy="623232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4155231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240"/>
    </mc:Choice>
    <mc:Fallback xmlns="">
      <p:transition spd="slow" advTm="602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9" grpId="0" build="p"/>
      <p:bldP spid="8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28F2AC7-7F6C-40D4-9A4A-D604D5D7497E}"/>
              </a:ext>
            </a:extLst>
          </p:cNvPr>
          <p:cNvCxnSpPr>
            <a:cxnSpLocks/>
          </p:cNvCxnSpPr>
          <p:nvPr/>
        </p:nvCxnSpPr>
        <p:spPr>
          <a:xfrm>
            <a:off x="0" y="1537252"/>
            <a:ext cx="12192000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CC7C04A-5E0F-43C5-9F86-7F481ABE1839}"/>
                  </a:ext>
                </a:extLst>
              </p:cNvPr>
              <p:cNvSpPr txBox="1"/>
              <p:nvPr/>
            </p:nvSpPr>
            <p:spPr>
              <a:xfrm>
                <a:off x="4949684" y="1716850"/>
                <a:ext cx="7096542" cy="1370119"/>
              </a:xfrm>
              <a:prstGeom prst="rect">
                <a:avLst/>
              </a:prstGeom>
              <a:noFill/>
              <a:effectLst>
                <a:softEdge rad="127000"/>
              </a:effectLst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900"/>
                  </a:spcAft>
                </a:pP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CA" sz="3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CA" sz="3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d>
                      <m:dPr>
                        <m:ctrlPr>
                          <a:rPr lang="en-CA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𝑐</m:t>
                        </m:r>
                        <m:acc>
                          <m:accPr>
                            <m:chr m:val="̃"/>
                            <m:ctrlPr>
                              <a:rPr lang="en-US" sz="3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acc>
                      </m:e>
                    </m:d>
                    <m:r>
                      <a:rPr lang="en-CA" sz="39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CA" sz="39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39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f>
                          <m:fPr>
                            <m:ctrlPr>
                              <a:rPr lang="en-GB" sz="4000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40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GB" sz="4000" i="1" dirty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000" i="1" dirty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GB" sz="4000" i="1" dirty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den>
                        </m:f>
                        <m:func>
                          <m:funcPr>
                            <m:ctrlPr>
                              <a:rPr lang="en-CA" sz="3900" i="1" dirty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CA" sz="3900" dirty="0">
                                <a:latin typeface="Cambria Math" panose="02040503050406030204" pitchFamily="18" charset="0"/>
                              </a:rPr>
                              <m:t>cosh</m:t>
                            </m:r>
                          </m:fName>
                          <m:e>
                            <m:d>
                              <m:dPr>
                                <m:ctrlPr>
                                  <a:rPr lang="en-CA" sz="3900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CA" sz="39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3900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  <m:acc>
                                      <m:accPr>
                                        <m:chr m:val="̃"/>
                                        <m:ctrlPr>
                                          <a:rPr lang="en-US" sz="39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39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</m:acc>
                                  </m:num>
                                  <m:den>
                                    <m:r>
                                      <a:rPr lang="en-GB" sz="3900" b="0" i="1" dirty="0" smtClean="0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den>
                                </m:f>
                              </m:e>
                            </m:d>
                          </m:e>
                        </m:func>
                      </m:den>
                    </m:f>
                    <m:r>
                      <a:rPr lang="en-CA" sz="3900" i="1" dirty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3600" i="1" dirty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600" i="1" dirty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sz="3600" i="1" dirty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func>
                      <m:funcPr>
                        <m:ctrlPr>
                          <a:rPr lang="en-CA" sz="3900" i="1" dirty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3900" b="0" i="0" dirty="0" smtClean="0">
                            <a:latin typeface="Cambria Math" panose="02040503050406030204" pitchFamily="18" charset="0"/>
                          </a:rPr>
                          <m:t>sech</m:t>
                        </m:r>
                      </m:fName>
                      <m:e>
                        <m:d>
                          <m:dPr>
                            <m:ctrlPr>
                              <a:rPr lang="en-CA" sz="39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CA" sz="3900" i="1" dirty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39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acc>
                                  <m:accPr>
                                    <m:chr m:val="̃"/>
                                    <m:ctrlPr>
                                      <a:rPr lang="en-US" sz="39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39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acc>
                              </m:num>
                              <m:den>
                                <m:r>
                                  <a:rPr lang="en-GB" sz="3900" b="0" i="1" dirty="0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den>
                            </m:f>
                          </m:e>
                        </m:d>
                      </m:e>
                    </m:func>
                  </m:oMath>
                </a14:m>
                <a:r>
                  <a:rPr lang="en-US" sz="3900" dirty="0"/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CC7C04A-5E0F-43C5-9F86-7F481ABE18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9684" y="1716850"/>
                <a:ext cx="7096542" cy="137011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B477641-625F-4F05-93EC-FF71D1E7A65B}"/>
                  </a:ext>
                </a:extLst>
              </p:cNvPr>
              <p:cNvSpPr txBox="1"/>
              <p:nvPr/>
            </p:nvSpPr>
            <p:spPr>
              <a:xfrm>
                <a:off x="344556" y="1809068"/>
                <a:ext cx="3379305" cy="946541"/>
              </a:xfrm>
              <a:prstGeom prst="rect">
                <a:avLst/>
              </a:prstGeom>
              <a:noFill/>
              <a:effectLst>
                <a:softEdge rad="127000"/>
              </a:effectLst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9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CA" sz="360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3600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CA" sz="3600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sz="3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3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GB" sz="3600" b="0" i="1" dirty="0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600" b="0" i="1" dirty="0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GB" sz="3600" b="0" i="1" dirty="0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GB" sz="3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CA" sz="3600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3600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CA" sz="3600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CA" sz="39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39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3900" dirty="0"/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B477641-625F-4F05-93EC-FF71D1E7A6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556" y="1809068"/>
                <a:ext cx="3379305" cy="94654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F19AA56-2FAB-4023-8AE5-84573BD5BA01}"/>
                  </a:ext>
                </a:extLst>
              </p:cNvPr>
              <p:cNvSpPr txBox="1"/>
              <p:nvPr/>
            </p:nvSpPr>
            <p:spPr>
              <a:xfrm>
                <a:off x="3909389" y="1891633"/>
                <a:ext cx="881271" cy="807913"/>
              </a:xfrm>
              <a:prstGeom prst="rect">
                <a:avLst/>
              </a:prstGeom>
              <a:noFill/>
              <a:effectLst>
                <a:softEdge rad="127000"/>
              </a:effectLst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39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</m:oMath>
                  </m:oMathPara>
                </a14:m>
                <a:endParaRPr lang="en-US" sz="39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F19AA56-2FAB-4023-8AE5-84573BD5BA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9389" y="1891633"/>
                <a:ext cx="881271" cy="80791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6B59D88-2B0C-433B-89AD-3CF10ED7AF9E}"/>
                  </a:ext>
                </a:extLst>
              </p:cNvPr>
              <p:cNvSpPr txBox="1"/>
              <p:nvPr/>
            </p:nvSpPr>
            <p:spPr>
              <a:xfrm>
                <a:off x="4936432" y="3592042"/>
                <a:ext cx="7255568" cy="3286605"/>
              </a:xfrm>
              <a:prstGeom prst="rect">
                <a:avLst/>
              </a:prstGeom>
              <a:noFill/>
              <a:effectLst>
                <a:softEdge rad="127000"/>
              </a:effectLst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900"/>
                  </a:spcAft>
                </a:pP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CA" sz="3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CA" sz="3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d>
                      <m:dPr>
                        <m:ctrlPr>
                          <a:rPr lang="en-CA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𝑐</m:t>
                        </m:r>
                        <m:acc>
                          <m:accPr>
                            <m:chr m:val="̃"/>
                            <m:ctrlPr>
                              <a:rPr lang="en-US" sz="3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acc>
                      </m:e>
                    </m:d>
                    <m:r>
                      <a:rPr lang="en-CA" sz="39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CA" sz="39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3900" i="1" dirty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f>
                          <m:fPr>
                            <m:ctrlPr>
                              <a:rPr lang="en-GB" sz="4000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40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GB" sz="4000" i="1" dirty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000" i="1" dirty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GB" sz="4000" i="1" dirty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den>
                        </m:f>
                        <m:func>
                          <m:funcPr>
                            <m:ctrlPr>
                              <a:rPr lang="en-CA" sz="3900" i="1" dirty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CA" sz="3900" dirty="0">
                                <a:latin typeface="Cambria Math" panose="02040503050406030204" pitchFamily="18" charset="0"/>
                              </a:rPr>
                              <m:t>cosh</m:t>
                            </m:r>
                          </m:fName>
                          <m:e>
                            <m:d>
                              <m:dPr>
                                <m:ctrlPr>
                                  <a:rPr lang="en-CA" sz="3900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CA" sz="39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3900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  <m:acc>
                                      <m:accPr>
                                        <m:chr m:val="̃"/>
                                        <m:ctrlPr>
                                          <a:rPr lang="en-US" sz="39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39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</m:acc>
                                  </m:num>
                                  <m:den>
                                    <m:r>
                                      <a:rPr lang="en-GB" sz="3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den>
                                </m:f>
                              </m:e>
                            </m:d>
                          </m:e>
                        </m:func>
                        <m:r>
                          <a:rPr lang="en-CA" sz="3900" i="1" dirty="0">
                            <a:latin typeface="Cambria Math" panose="02040503050406030204" pitchFamily="18" charset="0"/>
                          </a:rPr>
                          <m:t>±</m:t>
                        </m:r>
                        <m:f>
                          <m:fPr>
                            <m:ctrlPr>
                              <a:rPr lang="en-GB" sz="4000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40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GB" sz="4000" i="1" dirty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000" i="1" dirty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GB" sz="4000" i="1" dirty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den>
                        </m:f>
                        <m:func>
                          <m:funcPr>
                            <m:ctrlPr>
                              <a:rPr lang="en-CA" sz="3900" i="1" dirty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CA" sz="3900" dirty="0">
                                <a:latin typeface="Cambria Math" panose="02040503050406030204" pitchFamily="18" charset="0"/>
                              </a:rPr>
                              <m:t>sinh</m:t>
                            </m:r>
                          </m:fName>
                          <m:e>
                            <m:d>
                              <m:dPr>
                                <m:ctrlPr>
                                  <a:rPr lang="en-CA" sz="3900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CA" sz="39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3900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  <m:acc>
                                      <m:accPr>
                                        <m:chr m:val="̃"/>
                                        <m:ctrlPr>
                                          <a:rPr lang="en-US" sz="39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39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</m:acc>
                                  </m:num>
                                  <m:den>
                                    <m:r>
                                      <a:rPr lang="en-GB" sz="3900" b="0" i="1" dirty="0" smtClean="0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den>
                                </m:f>
                              </m:e>
                            </m:d>
                          </m:e>
                        </m:func>
                      </m:den>
                    </m:f>
                  </m:oMath>
                </a14:m>
                <a:r>
                  <a:rPr lang="en-US" sz="3900" dirty="0"/>
                  <a:t> </a:t>
                </a:r>
              </a:p>
              <a:p>
                <a:pPr>
                  <a:spcAft>
                    <a:spcPts val="900"/>
                  </a:spcAft>
                </a:pP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CA" sz="32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CA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d>
                      <m:dPr>
                        <m:ctrlPr>
                          <a:rPr lang="en-CA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  <m:acc>
                          <m:accPr>
                            <m:chr m:val="̃"/>
                            <m:ctrlPr>
                              <a:rPr lang="en-US" sz="3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acc>
                      </m:e>
                    </m:d>
                    <m:r>
                      <a:rPr lang="en-CA" sz="3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CA" sz="36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sz="3200" i="1" dirty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200" i="1" dirty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GB" sz="3200" i="1" dirty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f>
                          <m:fPr>
                            <m:ctrlPr>
                              <a:rPr lang="en-GB" sz="3600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36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GB" sz="36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d>
                          <m:dPr>
                            <m:ctrlPr>
                              <a:rPr lang="en-GB" sz="36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GB" sz="3600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3600" i="1" dirty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acc>
                                  <m:accPr>
                                    <m:chr m:val="̃"/>
                                    <m:ctrlPr>
                                      <a:rPr lang="en-US" sz="36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36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acc>
                                <m:r>
                                  <m:rPr>
                                    <m:lit/>
                                  </m:rPr>
                                  <a:rPr lang="en-GB" sz="3600" i="1"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GB" sz="3600" i="1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sup>
                            </m:sSup>
                            <m:r>
                              <a:rPr lang="en-GB" sz="3600" dirty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GB" sz="3600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3600" i="1" dirty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GB" sz="3600" i="1" dirty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acc>
                                  <m:accPr>
                                    <m:chr m:val="̃"/>
                                    <m:ctrlPr>
                                      <a:rPr lang="en-US" sz="36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36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acc>
                                <m:r>
                                  <m:rPr>
                                    <m:lit/>
                                  </m:rPr>
                                  <a:rPr lang="en-GB" sz="3600" i="1"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GB" sz="3600" i="1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sup>
                            </m:sSup>
                          </m:e>
                        </m:d>
                        <m:r>
                          <a:rPr lang="en-GB" sz="3600" b="0" i="1" dirty="0" smtClean="0">
                            <a:latin typeface="Cambria Math" panose="02040503050406030204" pitchFamily="18" charset="0"/>
                          </a:rPr>
                          <m:t>±</m:t>
                        </m:r>
                        <m:f>
                          <m:fPr>
                            <m:ctrlPr>
                              <a:rPr lang="en-GB" sz="3600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36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GB" sz="36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d>
                          <m:dPr>
                            <m:ctrlPr>
                              <a:rPr lang="en-GB" sz="36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GB" sz="3600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3600" i="1" dirty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acc>
                                  <m:accPr>
                                    <m:chr m:val="̃"/>
                                    <m:ctrlPr>
                                      <a:rPr lang="en-US" sz="36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36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acc>
                                <m:r>
                                  <m:rPr>
                                    <m:lit/>
                                  </m:rPr>
                                  <a:rPr lang="en-GB" sz="3600" i="1"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GB" sz="3600" i="1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sup>
                            </m:sSup>
                            <m:r>
                              <a:rPr lang="en-GB" sz="3600" b="0" i="0" dirty="0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GB" sz="3600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3600" i="1" dirty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GB" sz="3600" i="1" dirty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acc>
                                  <m:accPr>
                                    <m:chr m:val="̃"/>
                                    <m:ctrlPr>
                                      <a:rPr lang="en-US" sz="36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36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acc>
                                <m:r>
                                  <m:rPr>
                                    <m:lit/>
                                  </m:rPr>
                                  <a:rPr lang="en-GB" sz="3600" i="1"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GB" sz="3600" i="1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sup>
                            </m:sSup>
                          </m:e>
                        </m:d>
                      </m:den>
                    </m:f>
                  </m:oMath>
                </a14:m>
                <a:r>
                  <a:rPr lang="en-US" sz="3900" dirty="0"/>
                  <a:t> </a:t>
                </a:r>
              </a:p>
              <a:p>
                <a:pPr>
                  <a:spcAft>
                    <a:spcPts val="900"/>
                  </a:spcAft>
                </a:pP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CA" sz="36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CA" sz="3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d>
                      <m:dPr>
                        <m:ctrlPr>
                          <a:rPr lang="en-CA" sz="3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  <m:acc>
                          <m:accPr>
                            <m:chr m:val="̃"/>
                            <m:ctrlPr>
                              <a:rPr lang="en-US" sz="3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acc>
                      </m:e>
                    </m:d>
                    <m:r>
                      <a:rPr lang="en-CA" sz="39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CA" sz="39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sz="3600" i="1" dirty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600" i="1" dirty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GB" sz="3600" i="1" dirty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GB" sz="39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3900" i="1" dirty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GB" sz="3900" b="0" i="1" dirty="0" smtClean="0">
                                <a:latin typeface="Cambria Math" panose="02040503050406030204" pitchFamily="18" charset="0"/>
                              </a:rPr>
                              <m:t>±</m:t>
                            </m:r>
                            <m:r>
                              <a:rPr lang="en-US" sz="39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acc>
                              <m:accPr>
                                <m:chr m:val="̃"/>
                                <m:ctrlPr>
                                  <a:rPr lang="en-US" sz="39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39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acc>
                            <m:r>
                              <m:rPr>
                                <m:lit/>
                              </m:rPr>
                              <a:rPr lang="en-GB" sz="3900" i="1">
                                <a:latin typeface="Cambria Math" panose="02040503050406030204" pitchFamily="18" charset="0"/>
                              </a:rPr>
                              <m:t>/</m:t>
                            </m:r>
                            <m:r>
                              <a:rPr lang="en-GB" sz="3900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p>
                        </m:sSup>
                      </m:den>
                    </m:f>
                    <m:r>
                      <a:rPr lang="en-GB" sz="39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39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3900" b="0" i="1" smtClean="0">
                        <a:latin typeface="Cambria Math" panose="02040503050406030204" pitchFamily="18" charset="0"/>
                      </a:rPr>
                      <m:t>   </m:t>
                    </m:r>
                    <m:sSub>
                      <m:sSubPr>
                        <m:ctrlPr>
                          <a:rPr lang="en-GB" sz="3600" i="1" dirty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600" i="1" dirty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sz="3600" i="1" dirty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GB" sz="39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39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GB" sz="3900" i="1">
                            <a:latin typeface="Cambria Math" panose="02040503050406030204" pitchFamily="18" charset="0"/>
                          </a:rPr>
                          <m:t>∓</m:t>
                        </m:r>
                        <m:r>
                          <a:rPr lang="en-US" sz="3900" i="1">
                            <a:latin typeface="Cambria Math" panose="02040503050406030204" pitchFamily="18" charset="0"/>
                          </a:rPr>
                          <m:t>𝑐</m:t>
                        </m:r>
                        <m:acc>
                          <m:accPr>
                            <m:chr m:val="̃"/>
                            <m:ctrlPr>
                              <a:rPr lang="en-US" sz="39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9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acc>
                        <m:r>
                          <m:rPr>
                            <m:lit/>
                          </m:rPr>
                          <a:rPr lang="en-GB" sz="3900" i="1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GB" sz="3900" i="1"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p>
                  </m:oMath>
                </a14:m>
                <a:r>
                  <a:rPr lang="en-US" sz="3900" dirty="0"/>
                  <a:t> 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6B59D88-2B0C-433B-89AD-3CF10ED7AF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6432" y="3592042"/>
                <a:ext cx="7255568" cy="328660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E8C8616-3BBA-4349-84D9-EAEAA593B0FD}"/>
                  </a:ext>
                </a:extLst>
              </p:cNvPr>
              <p:cNvSpPr txBox="1"/>
              <p:nvPr/>
            </p:nvSpPr>
            <p:spPr>
              <a:xfrm>
                <a:off x="53008" y="3685616"/>
                <a:ext cx="3962400" cy="970330"/>
              </a:xfrm>
              <a:prstGeom prst="rect">
                <a:avLst/>
              </a:prstGeom>
              <a:noFill/>
              <a:effectLst>
                <a:softEdge rad="127000"/>
              </a:effectLst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9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CA" sz="360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3600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CA" sz="3600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sz="3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36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600" i="1" dirty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GB" sz="3600" i="1" dirty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600" i="1" dirty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GB" sz="3600" i="1" dirty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GB" sz="3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CA" sz="3600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3600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CA" sz="3600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CA" sz="39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39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±</m:t>
                    </m:r>
                    <m:f>
                      <m:fPr>
                        <m:ctrlPr>
                          <a:rPr lang="en-GB" sz="40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i="1" dirty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GB" sz="4000" i="1" dirty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i="1" dirty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GB" sz="4000" i="1" dirty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3900" dirty="0"/>
                  <a:t> 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E8C8616-3BBA-4349-84D9-EAEAA593B0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08" y="3685616"/>
                <a:ext cx="3962400" cy="97033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58960C8-4B13-4669-8BC5-FDD478A8D933}"/>
                  </a:ext>
                </a:extLst>
              </p:cNvPr>
              <p:cNvSpPr txBox="1"/>
              <p:nvPr/>
            </p:nvSpPr>
            <p:spPr>
              <a:xfrm>
                <a:off x="3896137" y="3766825"/>
                <a:ext cx="881271" cy="807913"/>
              </a:xfrm>
              <a:prstGeom prst="rect">
                <a:avLst/>
              </a:prstGeom>
              <a:noFill/>
              <a:effectLst>
                <a:softEdge rad="127000"/>
              </a:effectLst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39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</m:oMath>
                  </m:oMathPara>
                </a14:m>
                <a:endParaRPr lang="en-US" sz="39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58960C8-4B13-4669-8BC5-FDD478A8D9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6137" y="3766825"/>
                <a:ext cx="881271" cy="80791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5C784AB-5E6D-4F3C-BC59-DCBAC8012576}"/>
              </a:ext>
            </a:extLst>
          </p:cNvPr>
          <p:cNvCxnSpPr>
            <a:cxnSpLocks/>
          </p:cNvCxnSpPr>
          <p:nvPr/>
        </p:nvCxnSpPr>
        <p:spPr>
          <a:xfrm>
            <a:off x="0" y="3579600"/>
            <a:ext cx="12192000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FFFF931-04C2-4BB4-9822-76C053D1D6F6}"/>
              </a:ext>
            </a:extLst>
          </p:cNvPr>
          <p:cNvSpPr txBox="1"/>
          <p:nvPr/>
        </p:nvSpPr>
        <p:spPr>
          <a:xfrm>
            <a:off x="67396" y="2809806"/>
            <a:ext cx="53048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>
                <a:solidFill>
                  <a:srgbClr val="0070C0"/>
                </a:solidFill>
              </a:rPr>
              <a:t>(time-like geodesic/inertial frame)</a:t>
            </a:r>
            <a:endParaRPr lang="en-CA" sz="2800" b="0" dirty="0">
              <a:solidFill>
                <a:srgbClr val="0070C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16899D6-052A-427E-9BEC-3F6BDAF586F4}"/>
              </a:ext>
            </a:extLst>
          </p:cNvPr>
          <p:cNvSpPr txBox="1"/>
          <p:nvPr/>
        </p:nvSpPr>
        <p:spPr>
          <a:xfrm>
            <a:off x="-119268" y="4775213"/>
            <a:ext cx="48834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dirty="0">
                <a:solidFill>
                  <a:srgbClr val="DEA900"/>
                </a:solidFill>
              </a:rPr>
              <a:t>(light-like/null geodesic)</a:t>
            </a:r>
            <a:endParaRPr lang="en-CA" sz="3600" b="0" dirty="0">
              <a:solidFill>
                <a:srgbClr val="DEA9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EE05FA8-D844-4CD3-BF28-92B729F96B4F}"/>
              </a:ext>
            </a:extLst>
          </p:cNvPr>
          <p:cNvSpPr txBox="1"/>
          <p:nvPr/>
        </p:nvSpPr>
        <p:spPr>
          <a:xfrm>
            <a:off x="-106016" y="154116"/>
            <a:ext cx="6096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dirty="0"/>
              <a:t>General Solution For Geodesics in </a:t>
            </a:r>
            <a:r>
              <a:rPr lang="en-GB" sz="3600" dirty="0" err="1"/>
              <a:t>Rindler</a:t>
            </a:r>
            <a:r>
              <a:rPr lang="en-GB" sz="3600" dirty="0"/>
              <a:t> Coordinates:</a:t>
            </a:r>
            <a:endParaRPr lang="en-CA" sz="3600" b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22EA94A-71E1-43A0-B80E-7FA0B9863161}"/>
                  </a:ext>
                </a:extLst>
              </p:cNvPr>
              <p:cNvSpPr txBox="1"/>
              <p:nvPr/>
            </p:nvSpPr>
            <p:spPr>
              <a:xfrm>
                <a:off x="6003233" y="118996"/>
                <a:ext cx="6241774" cy="1294522"/>
              </a:xfrm>
              <a:prstGeom prst="rect">
                <a:avLst/>
              </a:prstGeom>
              <a:noFill/>
              <a:effectLst>
                <a:softEdge rad="127000"/>
              </a:effectLst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900"/>
                  </a:spcAft>
                </a:pP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CA" sz="3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CA" sz="3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d>
                      <m:dPr>
                        <m:ctrlPr>
                          <a:rPr lang="en-CA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𝑐</m:t>
                        </m:r>
                        <m:acc>
                          <m:accPr>
                            <m:chr m:val="̃"/>
                            <m:ctrlPr>
                              <a:rPr lang="en-US" sz="3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acc>
                      </m:e>
                    </m:d>
                    <m:r>
                      <a:rPr lang="en-CA" sz="39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CA" sz="39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39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CA" sz="3900" i="1" dirty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3900" i="1" dirty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CA" sz="3900" i="1" dirty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func>
                          <m:funcPr>
                            <m:ctrlPr>
                              <a:rPr lang="en-CA" sz="3900" i="1" dirty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CA" sz="3900" dirty="0">
                                <a:latin typeface="Cambria Math" panose="02040503050406030204" pitchFamily="18" charset="0"/>
                              </a:rPr>
                              <m:t>cosh</m:t>
                            </m:r>
                          </m:fName>
                          <m:e>
                            <m:d>
                              <m:dPr>
                                <m:ctrlPr>
                                  <a:rPr lang="en-CA" sz="3900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CA" sz="39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3900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  <m:acc>
                                      <m:accPr>
                                        <m:chr m:val="̃"/>
                                        <m:ctrlPr>
                                          <a:rPr lang="en-US" sz="39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39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</m:acc>
                                  </m:num>
                                  <m:den>
                                    <m:r>
                                      <a:rPr lang="en-GB" sz="3900" b="0" i="1" dirty="0" smtClean="0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den>
                                </m:f>
                              </m:e>
                            </m:d>
                          </m:e>
                        </m:func>
                        <m:r>
                          <a:rPr lang="en-CA" sz="3900" i="1" dirty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CA" sz="3900" i="1" dirty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3900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CA" sz="3900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func>
                          <m:funcPr>
                            <m:ctrlPr>
                              <a:rPr lang="en-CA" sz="3900" i="1" dirty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CA" sz="3900" dirty="0">
                                <a:latin typeface="Cambria Math" panose="02040503050406030204" pitchFamily="18" charset="0"/>
                              </a:rPr>
                              <m:t>sinh</m:t>
                            </m:r>
                          </m:fName>
                          <m:e>
                            <m:d>
                              <m:dPr>
                                <m:ctrlPr>
                                  <a:rPr lang="en-CA" sz="3900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CA" sz="39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3900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  <m:acc>
                                      <m:accPr>
                                        <m:chr m:val="̃"/>
                                        <m:ctrlPr>
                                          <a:rPr lang="en-US" sz="39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39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</m:acc>
                                  </m:num>
                                  <m:den>
                                    <m:r>
                                      <a:rPr lang="en-GB" sz="3900" b="0" i="1" dirty="0" smtClean="0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den>
                                </m:f>
                              </m:e>
                            </m:d>
                          </m:e>
                        </m:func>
                      </m:den>
                    </m:f>
                  </m:oMath>
                </a14:m>
                <a:r>
                  <a:rPr lang="en-US" sz="3900" dirty="0"/>
                  <a:t> 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22EA94A-71E1-43A0-B80E-7FA0B98631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3233" y="118996"/>
                <a:ext cx="6241774" cy="129452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0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1E5B8D76-6E72-4747-9437-B7710E2F2847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7719480" y="1213920"/>
              <a:ext cx="3988440" cy="55717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1E5B8D76-6E72-4747-9437-B7710E2F284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710120" y="1204560"/>
                <a:ext cx="4007160" cy="559044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057153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4703"/>
    </mc:Choice>
    <mc:Fallback xmlns="">
      <p:transition spd="slow" advTm="647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 uiExpand="1" build="p"/>
      <p:bldP spid="11" grpId="0"/>
      <p:bldP spid="12" grpId="0"/>
      <p:bldP spid="14" grpId="0"/>
      <p:bldP spid="15" grpId="0"/>
      <p:bldP spid="16" grpId="0"/>
      <p:bldP spid="17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AD9E008-535F-4685-832E-A8FCE9CBF636}"/>
              </a:ext>
            </a:extLst>
          </p:cNvPr>
          <p:cNvSpPr txBox="1"/>
          <p:nvPr/>
        </p:nvSpPr>
        <p:spPr>
          <a:xfrm>
            <a:off x="-106016" y="154116"/>
            <a:ext cx="6096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dirty="0"/>
              <a:t>General Solution For Geodesics in </a:t>
            </a:r>
            <a:r>
              <a:rPr lang="en-GB" sz="3600" dirty="0" err="1"/>
              <a:t>Rindler</a:t>
            </a:r>
            <a:r>
              <a:rPr lang="en-GB" sz="3600" dirty="0"/>
              <a:t> Coordinates:</a:t>
            </a:r>
            <a:endParaRPr lang="en-CA" sz="3600" b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6B4F8AA-B96A-40FF-B195-48730EC4086A}"/>
                  </a:ext>
                </a:extLst>
              </p:cNvPr>
              <p:cNvSpPr txBox="1"/>
              <p:nvPr/>
            </p:nvSpPr>
            <p:spPr>
              <a:xfrm>
                <a:off x="6003233" y="118996"/>
                <a:ext cx="6241774" cy="1294522"/>
              </a:xfrm>
              <a:prstGeom prst="rect">
                <a:avLst/>
              </a:prstGeom>
              <a:noFill/>
              <a:effectLst>
                <a:softEdge rad="127000"/>
              </a:effectLst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900"/>
                  </a:spcAft>
                </a:pP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CA" sz="3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CA" sz="3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d>
                      <m:dPr>
                        <m:ctrlPr>
                          <a:rPr lang="en-CA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𝑐</m:t>
                        </m:r>
                        <m:acc>
                          <m:accPr>
                            <m:chr m:val="̃"/>
                            <m:ctrlPr>
                              <a:rPr lang="en-US" sz="3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acc>
                      </m:e>
                    </m:d>
                    <m:r>
                      <a:rPr lang="en-CA" sz="39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CA" sz="39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39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CA" sz="3900" i="1" dirty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3900" i="1" dirty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CA" sz="3900" i="1" dirty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func>
                          <m:funcPr>
                            <m:ctrlPr>
                              <a:rPr lang="en-CA" sz="3900" i="1" dirty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CA" sz="3900" dirty="0">
                                <a:latin typeface="Cambria Math" panose="02040503050406030204" pitchFamily="18" charset="0"/>
                              </a:rPr>
                              <m:t>cosh</m:t>
                            </m:r>
                          </m:fName>
                          <m:e>
                            <m:d>
                              <m:dPr>
                                <m:ctrlPr>
                                  <a:rPr lang="en-CA" sz="3900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CA" sz="39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3900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  <m:acc>
                                      <m:accPr>
                                        <m:chr m:val="̃"/>
                                        <m:ctrlPr>
                                          <a:rPr lang="en-US" sz="39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39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</m:acc>
                                  </m:num>
                                  <m:den>
                                    <m:r>
                                      <a:rPr lang="en-GB" sz="3900" b="0" i="1" dirty="0" smtClean="0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den>
                                </m:f>
                              </m:e>
                            </m:d>
                          </m:e>
                        </m:func>
                        <m:r>
                          <a:rPr lang="en-CA" sz="3900" i="1" dirty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CA" sz="3900" i="1" dirty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3900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CA" sz="3900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func>
                          <m:funcPr>
                            <m:ctrlPr>
                              <a:rPr lang="en-CA" sz="3900" i="1" dirty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CA" sz="3900" dirty="0">
                                <a:latin typeface="Cambria Math" panose="02040503050406030204" pitchFamily="18" charset="0"/>
                              </a:rPr>
                              <m:t>sinh</m:t>
                            </m:r>
                          </m:fName>
                          <m:e>
                            <m:d>
                              <m:dPr>
                                <m:ctrlPr>
                                  <a:rPr lang="en-CA" sz="3900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CA" sz="39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3900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  <m:acc>
                                      <m:accPr>
                                        <m:chr m:val="̃"/>
                                        <m:ctrlPr>
                                          <a:rPr lang="en-US" sz="39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39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</m:acc>
                                  </m:num>
                                  <m:den>
                                    <m:r>
                                      <a:rPr lang="en-GB" sz="3900" b="0" i="1" dirty="0" smtClean="0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den>
                                </m:f>
                              </m:e>
                            </m:d>
                          </m:e>
                        </m:func>
                      </m:den>
                    </m:f>
                  </m:oMath>
                </a14:m>
                <a:r>
                  <a:rPr lang="en-US" sz="3900" dirty="0"/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6B4F8AA-B96A-40FF-B195-48730EC408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3233" y="118996"/>
                <a:ext cx="6241774" cy="129452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28F2AC7-7F6C-40D4-9A4A-D604D5D7497E}"/>
              </a:ext>
            </a:extLst>
          </p:cNvPr>
          <p:cNvCxnSpPr>
            <a:cxnSpLocks/>
          </p:cNvCxnSpPr>
          <p:nvPr/>
        </p:nvCxnSpPr>
        <p:spPr>
          <a:xfrm>
            <a:off x="0" y="1537252"/>
            <a:ext cx="12192000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B477641-625F-4F05-93EC-FF71D1E7A65B}"/>
                  </a:ext>
                </a:extLst>
              </p:cNvPr>
              <p:cNvSpPr txBox="1"/>
              <p:nvPr/>
            </p:nvSpPr>
            <p:spPr>
              <a:xfrm>
                <a:off x="-6202017" y="1787311"/>
                <a:ext cx="6096001" cy="2938818"/>
              </a:xfrm>
              <a:prstGeom prst="rect">
                <a:avLst/>
              </a:prstGeom>
              <a:noFill/>
              <a:effectLst>
                <a:softEdge rad="127000"/>
              </a:effectLst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9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CA" sz="360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3600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CA" sz="3600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sz="3600" b="0" i="0" dirty="0">
                    <a:solidFill>
                      <a:schemeClr val="tx1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sz="3600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3600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CA" sz="3600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3900" dirty="0"/>
                  <a:t> together determine the </a:t>
                </a:r>
                <a:r>
                  <a:rPr lang="en-US" sz="3900" u="sng" dirty="0"/>
                  <a:t>initial position</a:t>
                </a:r>
                <a:r>
                  <a:rPr lang="en-US" sz="3900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GB" sz="39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39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acc>
                  </m:oMath>
                </a14:m>
                <a:r>
                  <a:rPr lang="en-US" sz="3900" dirty="0"/>
                  <a:t> and </a:t>
                </a:r>
                <a:r>
                  <a:rPr lang="en-US" sz="3900" u="sng" dirty="0"/>
                  <a:t>initial direction</a:t>
                </a:r>
                <a:r>
                  <a:rPr lang="en-US" sz="39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39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9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acc>
                          <m:accPr>
                            <m:chr m:val="⃗"/>
                            <m:ctrlPr>
                              <a:rPr lang="en-GB" sz="39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39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</m:acc>
                      </m:num>
                      <m:den>
                        <m:r>
                          <a:rPr lang="en-GB" sz="39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39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</m:oMath>
                </a14:m>
                <a:r>
                  <a:rPr lang="en-US" sz="3900" dirty="0"/>
                  <a:t> 4-vectors of the geodesic in spacetime.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B477641-625F-4F05-93EC-FF71D1E7A6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6202017" y="1787311"/>
                <a:ext cx="6096001" cy="2938818"/>
              </a:xfrm>
              <a:prstGeom prst="rect">
                <a:avLst/>
              </a:prstGeom>
              <a:blipFill>
                <a:blip r:embed="rId4"/>
                <a:stretch>
                  <a:fillRect l="-3400" t="-3320" r="-4700" b="-7884"/>
                </a:stretch>
              </a:blipFill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3" name="Group 52">
            <a:extLst>
              <a:ext uri="{FF2B5EF4-FFF2-40B4-BE49-F238E27FC236}">
                <a16:creationId xmlns:a16="http://schemas.microsoft.com/office/drawing/2014/main" id="{5F5A8306-88CA-4FC2-BE0D-0BEBB936C1C0}"/>
              </a:ext>
            </a:extLst>
          </p:cNvPr>
          <p:cNvGrpSpPr/>
          <p:nvPr/>
        </p:nvGrpSpPr>
        <p:grpSpPr>
          <a:xfrm>
            <a:off x="6478128" y="1533300"/>
            <a:ext cx="5713872" cy="5319128"/>
            <a:chOff x="6478128" y="1533300"/>
            <a:chExt cx="5713872" cy="5319128"/>
          </a:xfrm>
        </p:grpSpPr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6DF0DC57-D14E-46A9-B26D-AA3A88D9231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273819" y="1994000"/>
              <a:ext cx="4829849" cy="4858428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0E81BE1-D4B2-4FB4-A192-4F21640DFEF0}"/>
                </a:ext>
              </a:extLst>
            </p:cNvPr>
            <p:cNvSpPr txBox="1"/>
            <p:nvPr/>
          </p:nvSpPr>
          <p:spPr>
            <a:xfrm>
              <a:off x="6478128" y="1533300"/>
              <a:ext cx="5713872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3000" dirty="0">
                  <a:solidFill>
                    <a:schemeClr val="accent6">
                      <a:lumMod val="50000"/>
                    </a:schemeClr>
                  </a:solidFill>
                </a:rPr>
                <a:t>Non-Inertial Observer’s perspective</a:t>
              </a:r>
              <a:endParaRPr lang="en-CA" sz="3000" dirty="0">
                <a:solidFill>
                  <a:schemeClr val="accent6">
                    <a:lumMod val="50000"/>
                  </a:schemeClr>
                </a:solidFill>
              </a:endParaRP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377FACD7-5BFE-49FA-B37F-52F9EEEA63B8}"/>
              </a:ext>
            </a:extLst>
          </p:cNvPr>
          <p:cNvGrpSpPr/>
          <p:nvPr/>
        </p:nvGrpSpPr>
        <p:grpSpPr>
          <a:xfrm>
            <a:off x="0" y="1533300"/>
            <a:ext cx="5270097" cy="5330659"/>
            <a:chOff x="0" y="1533300"/>
            <a:chExt cx="5270097" cy="5330659"/>
          </a:xfrm>
        </p:grpSpPr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6966776F-25B7-42C0-90F0-976FB26B192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8832" y="1996005"/>
              <a:ext cx="4858428" cy="4867954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4A223ED-6E9B-40E7-B7BA-3F337DE39C6E}"/>
                </a:ext>
              </a:extLst>
            </p:cNvPr>
            <p:cNvSpPr txBox="1"/>
            <p:nvPr/>
          </p:nvSpPr>
          <p:spPr>
            <a:xfrm>
              <a:off x="0" y="1533300"/>
              <a:ext cx="527009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3200" dirty="0">
                  <a:solidFill>
                    <a:srgbClr val="0070C0"/>
                  </a:solidFill>
                </a:rPr>
                <a:t>Inertial Observer’s perspective</a:t>
              </a:r>
              <a:endParaRPr lang="en-CA" sz="3200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077BD07E-51B2-447D-A85C-63CAA2E54642}"/>
              </a:ext>
            </a:extLst>
          </p:cNvPr>
          <p:cNvGrpSpPr/>
          <p:nvPr/>
        </p:nvGrpSpPr>
        <p:grpSpPr>
          <a:xfrm>
            <a:off x="257304" y="3125021"/>
            <a:ext cx="2644288" cy="1162929"/>
            <a:chOff x="257304" y="3125021"/>
            <a:chExt cx="2644288" cy="1162929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9CB9B77-A465-4D45-80E6-C702D73265DC}"/>
                </a:ext>
              </a:extLst>
            </p:cNvPr>
            <p:cNvSpPr txBox="1"/>
            <p:nvPr/>
          </p:nvSpPr>
          <p:spPr>
            <a:xfrm>
              <a:off x="257304" y="3125021"/>
              <a:ext cx="1896797" cy="646331"/>
            </a:xfrm>
            <a:prstGeom prst="rect">
              <a:avLst/>
            </a:prstGeom>
            <a:noFill/>
            <a:effectLst>
              <a:softEdge rad="127000"/>
            </a:effectLst>
          </p:spPr>
          <p:txBody>
            <a:bodyPr wrap="square" rtlCol="0">
              <a:spAutoFit/>
            </a:bodyPr>
            <a:lstStyle/>
            <a:p>
              <a:pPr>
                <a:spcAft>
                  <a:spcPts val="900"/>
                </a:spcAft>
              </a:pPr>
              <a:r>
                <a:rPr lang="en-US" sz="3600" dirty="0">
                  <a:solidFill>
                    <a:srgbClr val="00B0F0"/>
                  </a:solidFill>
                </a:rPr>
                <a:t>geodesic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CEC4517C-7D8B-422A-AA10-8E9E5C92A4A4}"/>
                </a:ext>
              </a:extLst>
            </p:cNvPr>
            <p:cNvCxnSpPr/>
            <p:nvPr/>
          </p:nvCxnSpPr>
          <p:spPr>
            <a:xfrm>
              <a:off x="1900106" y="3692492"/>
              <a:ext cx="1001486" cy="595458"/>
            </a:xfrm>
            <a:prstGeom prst="straightConnector1">
              <a:avLst/>
            </a:prstGeom>
            <a:ln w="28575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9232C23B-67D5-4688-AC3A-0030842BB76E}"/>
              </a:ext>
            </a:extLst>
          </p:cNvPr>
          <p:cNvGrpSpPr/>
          <p:nvPr/>
        </p:nvGrpSpPr>
        <p:grpSpPr>
          <a:xfrm>
            <a:off x="7660855" y="3125021"/>
            <a:ext cx="2150802" cy="990335"/>
            <a:chOff x="7660855" y="3125021"/>
            <a:chExt cx="2150802" cy="99033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0EEC416-7584-41A7-89C8-B87E87A49552}"/>
                </a:ext>
              </a:extLst>
            </p:cNvPr>
            <p:cNvSpPr txBox="1"/>
            <p:nvPr/>
          </p:nvSpPr>
          <p:spPr>
            <a:xfrm>
              <a:off x="7660855" y="3125021"/>
              <a:ext cx="1896797" cy="646331"/>
            </a:xfrm>
            <a:prstGeom prst="rect">
              <a:avLst/>
            </a:prstGeom>
            <a:noFill/>
            <a:effectLst>
              <a:softEdge rad="127000"/>
            </a:effectLst>
          </p:spPr>
          <p:txBody>
            <a:bodyPr wrap="square" rtlCol="0">
              <a:spAutoFit/>
            </a:bodyPr>
            <a:lstStyle/>
            <a:p>
              <a:pPr>
                <a:spcAft>
                  <a:spcPts val="900"/>
                </a:spcAft>
              </a:pPr>
              <a:r>
                <a:rPr lang="en-US" sz="3600" dirty="0">
                  <a:solidFill>
                    <a:srgbClr val="00B0F0"/>
                  </a:solidFill>
                </a:rPr>
                <a:t>geodesic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E295C2A4-7899-46C6-8DA6-7BBB4A62F9A8}"/>
                </a:ext>
              </a:extLst>
            </p:cNvPr>
            <p:cNvCxnSpPr>
              <a:cxnSpLocks/>
            </p:cNvCxnSpPr>
            <p:nvPr/>
          </p:nvCxnSpPr>
          <p:spPr>
            <a:xfrm>
              <a:off x="9100452" y="3692492"/>
              <a:ext cx="711205" cy="422864"/>
            </a:xfrm>
            <a:prstGeom prst="straightConnector1">
              <a:avLst/>
            </a:prstGeom>
            <a:ln w="28575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456E0A85-1CAD-44E5-8BA9-CB98D221B6CB}"/>
              </a:ext>
            </a:extLst>
          </p:cNvPr>
          <p:cNvGrpSpPr/>
          <p:nvPr/>
        </p:nvGrpSpPr>
        <p:grpSpPr>
          <a:xfrm>
            <a:off x="1640876" y="2296930"/>
            <a:ext cx="2262202" cy="1051695"/>
            <a:chOff x="1640876" y="2296930"/>
            <a:chExt cx="2262202" cy="1051695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3997D92-288A-4271-A7D2-63BF442C4762}"/>
                </a:ext>
              </a:extLst>
            </p:cNvPr>
            <p:cNvSpPr txBox="1"/>
            <p:nvPr/>
          </p:nvSpPr>
          <p:spPr>
            <a:xfrm>
              <a:off x="1640876" y="2296930"/>
              <a:ext cx="2018602" cy="646331"/>
            </a:xfrm>
            <a:prstGeom prst="rect">
              <a:avLst/>
            </a:prstGeom>
            <a:noFill/>
            <a:effectLst>
              <a:softEdge rad="127000"/>
            </a:effectLst>
          </p:spPr>
          <p:txBody>
            <a:bodyPr wrap="square" rtlCol="0">
              <a:spAutoFit/>
            </a:bodyPr>
            <a:lstStyle/>
            <a:p>
              <a:pPr>
                <a:spcAft>
                  <a:spcPts val="900"/>
                </a:spcAft>
              </a:pPr>
              <a:r>
                <a:rPr lang="en-US" sz="3600" dirty="0">
                  <a:solidFill>
                    <a:srgbClr val="7030A0"/>
                  </a:solidFill>
                </a:rPr>
                <a:t>geodesic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77535B6F-E0CD-410C-AEE2-5A6E11978FF2}"/>
                </a:ext>
              </a:extLst>
            </p:cNvPr>
            <p:cNvCxnSpPr>
              <a:cxnSpLocks/>
            </p:cNvCxnSpPr>
            <p:nvPr/>
          </p:nvCxnSpPr>
          <p:spPr>
            <a:xfrm>
              <a:off x="3034289" y="2832065"/>
              <a:ext cx="868789" cy="516560"/>
            </a:xfrm>
            <a:prstGeom prst="straightConnector1">
              <a:avLst/>
            </a:prstGeom>
            <a:ln w="28575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EB7F6557-1305-4D40-AA50-67630F1AC8A2}"/>
              </a:ext>
            </a:extLst>
          </p:cNvPr>
          <p:cNvGrpSpPr/>
          <p:nvPr/>
        </p:nvGrpSpPr>
        <p:grpSpPr>
          <a:xfrm>
            <a:off x="7789118" y="2287936"/>
            <a:ext cx="2018602" cy="812417"/>
            <a:chOff x="7789118" y="2287936"/>
            <a:chExt cx="2018602" cy="812417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9B4483F-14D2-4507-B420-49AD3FBA3ED3}"/>
                </a:ext>
              </a:extLst>
            </p:cNvPr>
            <p:cNvSpPr txBox="1"/>
            <p:nvPr/>
          </p:nvSpPr>
          <p:spPr>
            <a:xfrm>
              <a:off x="7789118" y="2287936"/>
              <a:ext cx="2018602" cy="646331"/>
            </a:xfrm>
            <a:prstGeom prst="rect">
              <a:avLst/>
            </a:prstGeom>
            <a:noFill/>
            <a:effectLst>
              <a:softEdge rad="127000"/>
            </a:effectLst>
          </p:spPr>
          <p:txBody>
            <a:bodyPr wrap="square" rtlCol="0">
              <a:spAutoFit/>
            </a:bodyPr>
            <a:lstStyle/>
            <a:p>
              <a:pPr>
                <a:spcAft>
                  <a:spcPts val="900"/>
                </a:spcAft>
              </a:pPr>
              <a:r>
                <a:rPr lang="en-US" sz="3600" dirty="0">
                  <a:solidFill>
                    <a:srgbClr val="7030A0"/>
                  </a:solidFill>
                </a:rPr>
                <a:t>geodesic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D10AE410-D417-405A-8A27-DCC4279B367D}"/>
                </a:ext>
              </a:extLst>
            </p:cNvPr>
            <p:cNvCxnSpPr>
              <a:cxnSpLocks/>
            </p:cNvCxnSpPr>
            <p:nvPr/>
          </p:nvCxnSpPr>
          <p:spPr>
            <a:xfrm>
              <a:off x="9182531" y="2823071"/>
              <a:ext cx="466354" cy="277282"/>
            </a:xfrm>
            <a:prstGeom prst="straightConnector1">
              <a:avLst/>
            </a:prstGeom>
            <a:ln w="28575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8EF5F089-3D38-49C7-AFF1-AAA50FD40775}"/>
              </a:ext>
            </a:extLst>
          </p:cNvPr>
          <p:cNvGrpSpPr/>
          <p:nvPr/>
        </p:nvGrpSpPr>
        <p:grpSpPr>
          <a:xfrm>
            <a:off x="3074429" y="3475537"/>
            <a:ext cx="1835204" cy="1579888"/>
            <a:chOff x="3074429" y="3417481"/>
            <a:chExt cx="1835204" cy="1579888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6E40CD4-A40A-4645-B074-99650DDD0D4B}"/>
                </a:ext>
              </a:extLst>
            </p:cNvPr>
            <p:cNvSpPr txBox="1"/>
            <p:nvPr/>
          </p:nvSpPr>
          <p:spPr>
            <a:xfrm>
              <a:off x="3074429" y="4351038"/>
              <a:ext cx="1835204" cy="646331"/>
            </a:xfrm>
            <a:prstGeom prst="rect">
              <a:avLst/>
            </a:prstGeom>
            <a:solidFill>
              <a:schemeClr val="bg1"/>
            </a:solidFill>
            <a:effectLst>
              <a:softEdge rad="127000"/>
            </a:effectLst>
          </p:spPr>
          <p:txBody>
            <a:bodyPr wrap="square" rtlCol="0">
              <a:spAutoFit/>
            </a:bodyPr>
            <a:lstStyle/>
            <a:p>
              <a:pPr>
                <a:spcAft>
                  <a:spcPts val="900"/>
                </a:spcAft>
              </a:pPr>
              <a:r>
                <a:rPr lang="en-US" sz="3600" dirty="0">
                  <a:solidFill>
                    <a:srgbClr val="FFC000"/>
                  </a:solidFill>
                </a:rPr>
                <a:t>geodesic</a:t>
              </a: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F15A9D46-940E-4ED6-ABB9-A629955CFBC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04198" y="3417481"/>
              <a:ext cx="117859" cy="1070557"/>
            </a:xfrm>
            <a:prstGeom prst="straightConnector1">
              <a:avLst/>
            </a:prstGeom>
            <a:ln w="28575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C09EACF2-18A4-4416-B3CC-370F806E2AEC}"/>
              </a:ext>
            </a:extLst>
          </p:cNvPr>
          <p:cNvGrpSpPr/>
          <p:nvPr/>
        </p:nvGrpSpPr>
        <p:grpSpPr>
          <a:xfrm>
            <a:off x="9937136" y="4307496"/>
            <a:ext cx="1835204" cy="1579888"/>
            <a:chOff x="9937136" y="4307496"/>
            <a:chExt cx="1835204" cy="1579888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78EF6A8-B020-4CAA-AD9D-17C8EC8A360F}"/>
                </a:ext>
              </a:extLst>
            </p:cNvPr>
            <p:cNvSpPr txBox="1"/>
            <p:nvPr/>
          </p:nvSpPr>
          <p:spPr>
            <a:xfrm>
              <a:off x="9937136" y="5241053"/>
              <a:ext cx="1835204" cy="646331"/>
            </a:xfrm>
            <a:prstGeom prst="rect">
              <a:avLst/>
            </a:prstGeom>
            <a:solidFill>
              <a:schemeClr val="bg1"/>
            </a:solidFill>
            <a:effectLst>
              <a:softEdge rad="127000"/>
            </a:effectLst>
          </p:spPr>
          <p:txBody>
            <a:bodyPr wrap="square" rtlCol="0">
              <a:spAutoFit/>
            </a:bodyPr>
            <a:lstStyle/>
            <a:p>
              <a:pPr>
                <a:spcAft>
                  <a:spcPts val="900"/>
                </a:spcAft>
              </a:pPr>
              <a:r>
                <a:rPr lang="en-US" sz="3600" dirty="0">
                  <a:solidFill>
                    <a:srgbClr val="FFC000"/>
                  </a:solidFill>
                </a:rPr>
                <a:t>geodesic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AA32825C-6B81-4F7B-AF84-8DE3B40A2D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66905" y="4307496"/>
              <a:ext cx="117859" cy="1070557"/>
            </a:xfrm>
            <a:prstGeom prst="straightConnector1">
              <a:avLst/>
            </a:prstGeom>
            <a:ln w="28575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2467F7C8-04DF-44E3-B89D-B63869DD6C90}"/>
              </a:ext>
            </a:extLst>
          </p:cNvPr>
          <p:cNvGrpSpPr/>
          <p:nvPr/>
        </p:nvGrpSpPr>
        <p:grpSpPr>
          <a:xfrm>
            <a:off x="5388764" y="4248500"/>
            <a:ext cx="3642064" cy="2259106"/>
            <a:chOff x="7082406" y="2273139"/>
            <a:chExt cx="4058099" cy="225910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Rectangle 45">
                  <a:extLst>
                    <a:ext uri="{FF2B5EF4-FFF2-40B4-BE49-F238E27FC236}">
                      <a16:creationId xmlns:a16="http://schemas.microsoft.com/office/drawing/2014/main" id="{5C757954-4342-4B9F-BAAE-C3098A0038B4}"/>
                    </a:ext>
                  </a:extLst>
                </p:cNvPr>
                <p:cNvSpPr/>
                <p:nvPr/>
              </p:nvSpPr>
              <p:spPr>
                <a:xfrm>
                  <a:off x="7082406" y="2799719"/>
                  <a:ext cx="4058099" cy="1732526"/>
                </a:xfrm>
                <a:prstGeom prst="rect">
                  <a:avLst/>
                </a:prstGeom>
                <a:solidFill>
                  <a:schemeClr val="bg1"/>
                </a:solidFill>
                <a:ln w="57150">
                  <a:solidFill>
                    <a:schemeClr val="tx1"/>
                  </a:solidFill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f>
                        <m:fPr>
                          <m:ctrlPr>
                            <a:rPr lang="en-GB" sz="6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GB" sz="6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6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GB" sz="6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acc>
                            <m:accPr>
                              <m:chr m:val="⃗"/>
                              <m:ctrlPr>
                                <a:rPr lang="en-GB" sz="66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66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</m:acc>
                        </m:num>
                        <m:den>
                          <m:r>
                            <a:rPr lang="en-GB" sz="6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GB" sz="6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66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p>
                              <m:r>
                                <a:rPr lang="en-GB" sz="6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GB" sz="66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en-GB" sz="6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6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acc>
                    </m:oMath>
                  </a14:m>
                  <a:r>
                    <a:rPr lang="en-US" sz="6600" dirty="0"/>
                    <a:t> </a:t>
                  </a:r>
                </a:p>
              </p:txBody>
            </p:sp>
          </mc:Choice>
          <mc:Fallback xmlns="">
            <p:sp>
              <p:nvSpPr>
                <p:cNvPr id="46" name="Rectangle 45">
                  <a:extLst>
                    <a:ext uri="{FF2B5EF4-FFF2-40B4-BE49-F238E27FC236}">
                      <a16:creationId xmlns:a16="http://schemas.microsoft.com/office/drawing/2014/main" id="{5C757954-4342-4B9F-BAAE-C3098A0038B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82406" y="2799719"/>
                  <a:ext cx="4058099" cy="1732526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 w="571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BA01ACE8-D726-4992-ADCA-24FCE9C2C943}"/>
                </a:ext>
              </a:extLst>
            </p:cNvPr>
            <p:cNvSpPr txBox="1"/>
            <p:nvPr/>
          </p:nvSpPr>
          <p:spPr>
            <a:xfrm>
              <a:off x="7082406" y="2273139"/>
              <a:ext cx="4058099" cy="523220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dirty="0"/>
                <a:t>Geodesic Equation</a:t>
              </a:r>
              <a:endParaRPr lang="en-CA" sz="2800" dirty="0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806755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2879">
        <p:fade/>
      </p:transition>
    </mc:Choice>
    <mc:Fallback xmlns="">
      <p:transition spd="med" advTm="1287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5B98BF7F-B483-4B2E-A643-508F6142AB72}"/>
              </a:ext>
            </a:extLst>
          </p:cNvPr>
          <p:cNvGrpSpPr/>
          <p:nvPr/>
        </p:nvGrpSpPr>
        <p:grpSpPr>
          <a:xfrm>
            <a:off x="5573486" y="319710"/>
            <a:ext cx="6317483" cy="6347790"/>
            <a:chOff x="5573486" y="319710"/>
            <a:chExt cx="6317483" cy="634779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060D6D8-27B4-48DE-8F56-BEE480F450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0585" t="5535" r="40396" b="6728"/>
            <a:stretch/>
          </p:blipFill>
          <p:spPr>
            <a:xfrm>
              <a:off x="5573486" y="452511"/>
              <a:ext cx="6139542" cy="6153150"/>
            </a:xfrm>
            <a:prstGeom prst="rect">
              <a:avLst/>
            </a:prstGeom>
          </p:spPr>
        </p:pic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CF506D78-B910-4377-89B1-BAF082A55E54}"/>
                </a:ext>
              </a:extLst>
            </p:cNvPr>
            <p:cNvGrpSpPr/>
            <p:nvPr/>
          </p:nvGrpSpPr>
          <p:grpSpPr>
            <a:xfrm>
              <a:off x="5689600" y="319710"/>
              <a:ext cx="6201369" cy="6347790"/>
              <a:chOff x="-1179482" y="-2283693"/>
              <a:chExt cx="6201369" cy="6347790"/>
            </a:xfrm>
          </p:grpSpPr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82EB1A4F-2685-459A-A270-42DC1CB2E60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781033" y="-2082019"/>
                <a:ext cx="0" cy="6146116"/>
              </a:xfrm>
              <a:prstGeom prst="straightConnector1">
                <a:avLst/>
              </a:prstGeom>
              <a:ln w="57150"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33DAE9E6-E362-424F-8C0A-D962F2760E4A}"/>
                      </a:ext>
                    </a:extLst>
                  </p:cNvPr>
                  <p:cNvSpPr txBox="1"/>
                  <p:nvPr/>
                </p:nvSpPr>
                <p:spPr>
                  <a:xfrm>
                    <a:off x="4433777" y="208425"/>
                    <a:ext cx="588110" cy="70788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4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CA" sz="4000" dirty="0">
                      <a:solidFill>
                        <a:srgbClr val="00206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33DAE9E6-E362-424F-8C0A-D962F2760E4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33777" y="208425"/>
                    <a:ext cx="588110" cy="707886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48B18F94-914A-40F8-8F8B-25F245F164BC}"/>
                      </a:ext>
                    </a:extLst>
                  </p:cNvPr>
                  <p:cNvSpPr txBox="1"/>
                  <p:nvPr/>
                </p:nvSpPr>
                <p:spPr>
                  <a:xfrm>
                    <a:off x="1847814" y="-2283693"/>
                    <a:ext cx="750205" cy="70788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4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oMath>
                      </m:oMathPara>
                    </a14:m>
                    <a:endParaRPr lang="en-CA" sz="4000" dirty="0">
                      <a:solidFill>
                        <a:schemeClr val="accent6">
                          <a:lumMod val="50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03" name="TextBox 102">
                    <a:extLst>
                      <a:ext uri="{FF2B5EF4-FFF2-40B4-BE49-F238E27FC236}">
                        <a16:creationId xmlns:a16="http://schemas.microsoft.com/office/drawing/2014/main" id="{882305A4-0973-4622-B73E-50700C35B5E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47814" y="-2283693"/>
                    <a:ext cx="750205" cy="707886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18008F99-4E81-46F4-980D-B6C58A64E23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1179482" y="945997"/>
                <a:ext cx="5907314" cy="0"/>
              </a:xfrm>
              <a:prstGeom prst="straightConnector1">
                <a:avLst/>
              </a:prstGeom>
              <a:ln w="57150"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634B0DBB-C914-4E85-BC1C-179580412233}"/>
              </a:ext>
            </a:extLst>
          </p:cNvPr>
          <p:cNvCxnSpPr>
            <a:cxnSpLocks/>
          </p:cNvCxnSpPr>
          <p:nvPr/>
        </p:nvCxnSpPr>
        <p:spPr>
          <a:xfrm flipV="1">
            <a:off x="5689600" y="528642"/>
            <a:ext cx="5985707" cy="5985713"/>
          </a:xfrm>
          <a:prstGeom prst="line">
            <a:avLst/>
          </a:prstGeom>
          <a:ln w="76200">
            <a:solidFill>
              <a:srgbClr val="FFC000"/>
            </a:solidFill>
          </a:ln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3A8607CD-8EC0-4106-862A-6F1A81873FB3}"/>
              </a:ext>
            </a:extLst>
          </p:cNvPr>
          <p:cNvGrpSpPr/>
          <p:nvPr/>
        </p:nvGrpSpPr>
        <p:grpSpPr>
          <a:xfrm>
            <a:off x="7937464" y="133582"/>
            <a:ext cx="859972" cy="6561446"/>
            <a:chOff x="7937464" y="133582"/>
            <a:chExt cx="859972" cy="6561446"/>
          </a:xfrm>
        </p:grpSpPr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8E9D1A37-1C4B-47AD-96C2-3EB53E69E8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67875" y="548912"/>
              <a:ext cx="0" cy="6146116"/>
            </a:xfrm>
            <a:prstGeom prst="straightConnector1">
              <a:avLst/>
            </a:prstGeom>
            <a:ln w="76200">
              <a:solidFill>
                <a:srgbClr val="00B0F0"/>
              </a:solidFill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1026" name="Picture 2" descr="Albert Einstein, 1921, Portrait, Theoretician Physician">
              <a:extLst>
                <a:ext uri="{FF2B5EF4-FFF2-40B4-BE49-F238E27FC236}">
                  <a16:creationId xmlns:a16="http://schemas.microsoft.com/office/drawing/2014/main" id="{56983447-6C43-461D-830E-149AF0C993F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011" t="10380" r="1965" b="6092"/>
            <a:stretch/>
          </p:blipFill>
          <p:spPr bwMode="auto">
            <a:xfrm>
              <a:off x="7937464" y="133582"/>
              <a:ext cx="859972" cy="12252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09CAE6B6-5121-41BC-A007-3D6FC9DAA415}"/>
              </a:ext>
            </a:extLst>
          </p:cNvPr>
          <p:cNvGrpSpPr/>
          <p:nvPr/>
        </p:nvGrpSpPr>
        <p:grpSpPr>
          <a:xfrm>
            <a:off x="9362767" y="133584"/>
            <a:ext cx="931624" cy="6541174"/>
            <a:chOff x="9362767" y="133584"/>
            <a:chExt cx="931624" cy="6541174"/>
          </a:xfrm>
        </p:grpSpPr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515940BC-336D-4748-95DA-BDC6C6BF8A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76619" y="528642"/>
              <a:ext cx="0" cy="6146116"/>
            </a:xfrm>
            <a:prstGeom prst="straightConnector1">
              <a:avLst/>
            </a:prstGeom>
            <a:ln w="76200">
              <a:solidFill>
                <a:schemeClr val="accent5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1030" name="Picture 6" descr="Richard Feynman - Wikiquote">
              <a:extLst>
                <a:ext uri="{FF2B5EF4-FFF2-40B4-BE49-F238E27FC236}">
                  <a16:creationId xmlns:a16="http://schemas.microsoft.com/office/drawing/2014/main" id="{A645DFB0-8AF8-4A58-B52C-4C160BBF505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524" t="4125" r="6568" b="1"/>
            <a:stretch/>
          </p:blipFill>
          <p:spPr bwMode="auto">
            <a:xfrm>
              <a:off x="9362767" y="133584"/>
              <a:ext cx="931624" cy="12252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3A41B461-F2C9-4DF5-8615-3F1BC96C4E91}"/>
              </a:ext>
            </a:extLst>
          </p:cNvPr>
          <p:cNvSpPr txBox="1"/>
          <p:nvPr/>
        </p:nvSpPr>
        <p:spPr>
          <a:xfrm>
            <a:off x="114900" y="183209"/>
            <a:ext cx="534357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800" dirty="0"/>
              <a:t>Normally, we think...</a:t>
            </a:r>
            <a:endParaRPr lang="en-CA" sz="4800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BA8D1E0E-1128-4AA3-947F-BCCAF9FDD9B5}"/>
              </a:ext>
            </a:extLst>
          </p:cNvPr>
          <p:cNvSpPr txBox="1"/>
          <p:nvPr/>
        </p:nvSpPr>
        <p:spPr>
          <a:xfrm>
            <a:off x="2337" y="1475414"/>
            <a:ext cx="568726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GB" sz="4800" dirty="0"/>
              <a:t>inertial observer = </a:t>
            </a:r>
            <a:br>
              <a:rPr lang="en-GB" sz="4800" dirty="0"/>
            </a:br>
            <a:r>
              <a:rPr lang="en-GB" sz="4800" dirty="0"/>
              <a:t>straight worldline? </a:t>
            </a:r>
            <a:endParaRPr lang="en-CA" sz="4800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102B3591-36C1-406B-A189-C3AE35A192E6}"/>
              </a:ext>
            </a:extLst>
          </p:cNvPr>
          <p:cNvSpPr txBox="1"/>
          <p:nvPr/>
        </p:nvSpPr>
        <p:spPr>
          <a:xfrm>
            <a:off x="-4139" y="3604144"/>
            <a:ext cx="568726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GB" sz="4800" dirty="0"/>
              <a:t>light beam =</a:t>
            </a:r>
            <a:br>
              <a:rPr lang="en-GB" sz="4800" dirty="0"/>
            </a:br>
            <a:r>
              <a:rPr lang="en-GB" sz="4800" dirty="0"/>
              <a:t>straight worldline? </a:t>
            </a:r>
            <a:endParaRPr lang="en-CA" sz="48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54321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413"/>
    </mc:Choice>
    <mc:Fallback xmlns="">
      <p:transition spd="slow" advTm="424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/>
      <p:bldP spid="66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AD9E008-535F-4685-832E-A8FCE9CBF636}"/>
              </a:ext>
            </a:extLst>
          </p:cNvPr>
          <p:cNvSpPr txBox="1"/>
          <p:nvPr/>
        </p:nvSpPr>
        <p:spPr>
          <a:xfrm>
            <a:off x="-106016" y="154116"/>
            <a:ext cx="6096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dirty="0"/>
              <a:t>General Solution For Geodesics in </a:t>
            </a:r>
            <a:r>
              <a:rPr lang="en-GB" sz="3600" dirty="0" err="1"/>
              <a:t>Rindler</a:t>
            </a:r>
            <a:r>
              <a:rPr lang="en-GB" sz="3600" dirty="0"/>
              <a:t> Coordinates:</a:t>
            </a:r>
            <a:endParaRPr lang="en-CA" sz="3600" b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6B4F8AA-B96A-40FF-B195-48730EC4086A}"/>
                  </a:ext>
                </a:extLst>
              </p:cNvPr>
              <p:cNvSpPr txBox="1"/>
              <p:nvPr/>
            </p:nvSpPr>
            <p:spPr>
              <a:xfrm>
                <a:off x="6003233" y="118996"/>
                <a:ext cx="6241774" cy="1294522"/>
              </a:xfrm>
              <a:prstGeom prst="rect">
                <a:avLst/>
              </a:prstGeom>
              <a:noFill/>
              <a:effectLst>
                <a:softEdge rad="127000"/>
              </a:effectLst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900"/>
                  </a:spcAft>
                </a:pP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CA" sz="3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CA" sz="3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d>
                      <m:dPr>
                        <m:ctrlPr>
                          <a:rPr lang="en-CA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𝑐</m:t>
                        </m:r>
                        <m:acc>
                          <m:accPr>
                            <m:chr m:val="̃"/>
                            <m:ctrlPr>
                              <a:rPr lang="en-US" sz="3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acc>
                      </m:e>
                    </m:d>
                    <m:r>
                      <a:rPr lang="en-CA" sz="39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CA" sz="39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39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CA" sz="3900" i="1" dirty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3900" i="1" dirty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CA" sz="3900" i="1" dirty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func>
                          <m:funcPr>
                            <m:ctrlPr>
                              <a:rPr lang="en-CA" sz="3900" i="1" dirty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CA" sz="3900" dirty="0">
                                <a:latin typeface="Cambria Math" panose="02040503050406030204" pitchFamily="18" charset="0"/>
                              </a:rPr>
                              <m:t>cosh</m:t>
                            </m:r>
                          </m:fName>
                          <m:e>
                            <m:d>
                              <m:dPr>
                                <m:ctrlPr>
                                  <a:rPr lang="en-CA" sz="3900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CA" sz="39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3900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  <m:acc>
                                      <m:accPr>
                                        <m:chr m:val="̃"/>
                                        <m:ctrlPr>
                                          <a:rPr lang="en-US" sz="39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39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</m:acc>
                                  </m:num>
                                  <m:den>
                                    <m:r>
                                      <a:rPr lang="en-GB" sz="3900" b="0" i="1" dirty="0" smtClean="0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den>
                                </m:f>
                              </m:e>
                            </m:d>
                          </m:e>
                        </m:func>
                        <m:r>
                          <a:rPr lang="en-CA" sz="3900" i="1" dirty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CA" sz="3900" i="1" dirty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3900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CA" sz="3900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func>
                          <m:funcPr>
                            <m:ctrlPr>
                              <a:rPr lang="en-CA" sz="3900" i="1" dirty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CA" sz="3900" dirty="0">
                                <a:latin typeface="Cambria Math" panose="02040503050406030204" pitchFamily="18" charset="0"/>
                              </a:rPr>
                              <m:t>sinh</m:t>
                            </m:r>
                          </m:fName>
                          <m:e>
                            <m:d>
                              <m:dPr>
                                <m:ctrlPr>
                                  <a:rPr lang="en-CA" sz="3900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CA" sz="39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3900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  <m:acc>
                                      <m:accPr>
                                        <m:chr m:val="̃"/>
                                        <m:ctrlPr>
                                          <a:rPr lang="en-US" sz="39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39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</m:acc>
                                  </m:num>
                                  <m:den>
                                    <m:r>
                                      <a:rPr lang="en-GB" sz="3900" b="0" i="1" dirty="0" smtClean="0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den>
                                </m:f>
                              </m:e>
                            </m:d>
                          </m:e>
                        </m:func>
                      </m:den>
                    </m:f>
                  </m:oMath>
                </a14:m>
                <a:r>
                  <a:rPr lang="en-US" sz="3900" dirty="0"/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6B4F8AA-B96A-40FF-B195-48730EC408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3233" y="118996"/>
                <a:ext cx="6241774" cy="129452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28F2AC7-7F6C-40D4-9A4A-D604D5D7497E}"/>
              </a:ext>
            </a:extLst>
          </p:cNvPr>
          <p:cNvCxnSpPr>
            <a:cxnSpLocks/>
          </p:cNvCxnSpPr>
          <p:nvPr/>
        </p:nvCxnSpPr>
        <p:spPr>
          <a:xfrm>
            <a:off x="0" y="1537252"/>
            <a:ext cx="12192000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4065F30C-2190-4713-86DE-72BE32304BAF}"/>
              </a:ext>
            </a:extLst>
          </p:cNvPr>
          <p:cNvSpPr txBox="1"/>
          <p:nvPr/>
        </p:nvSpPr>
        <p:spPr>
          <a:xfrm>
            <a:off x="0" y="1533300"/>
            <a:ext cx="52700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solidFill>
                  <a:srgbClr val="0070C0"/>
                </a:solidFill>
              </a:rPr>
              <a:t>Inertial Observer’s perspective</a:t>
            </a:r>
            <a:endParaRPr lang="en-CA" sz="3200" dirty="0">
              <a:solidFill>
                <a:srgbClr val="0070C0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70149DF-06EE-42C4-8484-343234CEF933}"/>
              </a:ext>
            </a:extLst>
          </p:cNvPr>
          <p:cNvSpPr txBox="1"/>
          <p:nvPr/>
        </p:nvSpPr>
        <p:spPr>
          <a:xfrm>
            <a:off x="6478128" y="1533300"/>
            <a:ext cx="571387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000" dirty="0">
                <a:solidFill>
                  <a:schemeClr val="accent6">
                    <a:lumMod val="50000"/>
                  </a:schemeClr>
                </a:solidFill>
              </a:rPr>
              <a:t>Non-Inertial Observer’s perspective</a:t>
            </a:r>
            <a:endParaRPr lang="en-CA" sz="30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72512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7503">
        <p:fade/>
      </p:transition>
    </mc:Choice>
    <mc:Fallback xmlns="">
      <p:transition spd="med" advTm="17503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1442CA0-25F5-46F9-A5EC-AC92C57AF99D}"/>
              </a:ext>
            </a:extLst>
          </p:cNvPr>
          <p:cNvSpPr txBox="1"/>
          <p:nvPr/>
        </p:nvSpPr>
        <p:spPr>
          <a:xfrm>
            <a:off x="0" y="0"/>
            <a:ext cx="286347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5400" dirty="0"/>
              <a:t>Summary</a:t>
            </a:r>
            <a:endParaRPr lang="en-CA" sz="5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856FC7-8B29-4B00-8EA2-0F44041F17C5}"/>
              </a:ext>
            </a:extLst>
          </p:cNvPr>
          <p:cNvSpPr txBox="1"/>
          <p:nvPr/>
        </p:nvSpPr>
        <p:spPr>
          <a:xfrm>
            <a:off x="159659" y="951430"/>
            <a:ext cx="808445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/>
              <a:t>A </a:t>
            </a:r>
            <a:r>
              <a:rPr lang="en-GB" sz="4000" u="sng" dirty="0"/>
              <a:t>geodesic</a:t>
            </a:r>
            <a:r>
              <a:rPr lang="en-GB" sz="4000" dirty="0"/>
              <a:t> is a worldline in spacetime that is straight in </a:t>
            </a:r>
            <a:r>
              <a:rPr lang="en-GB" sz="4000" u="sng" dirty="0"/>
              <a:t>inertial frames</a:t>
            </a:r>
            <a:r>
              <a:rPr lang="en-GB" sz="4000" dirty="0"/>
              <a:t>.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DCA1606-F758-4C14-8A1D-64A74162091A}"/>
              </a:ext>
            </a:extLst>
          </p:cNvPr>
          <p:cNvGrpSpPr/>
          <p:nvPr/>
        </p:nvGrpSpPr>
        <p:grpSpPr>
          <a:xfrm>
            <a:off x="8375763" y="155871"/>
            <a:ext cx="3642064" cy="2259106"/>
            <a:chOff x="7082406" y="2273139"/>
            <a:chExt cx="4058099" cy="225910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3E266637-31ED-4E1E-BE08-4493DDD4E446}"/>
                    </a:ext>
                  </a:extLst>
                </p:cNvPr>
                <p:cNvSpPr/>
                <p:nvPr/>
              </p:nvSpPr>
              <p:spPr>
                <a:xfrm>
                  <a:off x="7082406" y="2799719"/>
                  <a:ext cx="4058099" cy="1732526"/>
                </a:xfrm>
                <a:prstGeom prst="rect">
                  <a:avLst/>
                </a:prstGeom>
                <a:ln w="57150">
                  <a:solidFill>
                    <a:schemeClr val="tx1"/>
                  </a:solidFill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f>
                        <m:fPr>
                          <m:ctrlPr>
                            <a:rPr lang="en-GB" sz="6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GB" sz="6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6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GB" sz="6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acc>
                            <m:accPr>
                              <m:chr m:val="⃗"/>
                              <m:ctrlPr>
                                <a:rPr lang="en-GB" sz="66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66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</m:acc>
                        </m:num>
                        <m:den>
                          <m:r>
                            <a:rPr lang="en-GB" sz="6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GB" sz="6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66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p>
                              <m:r>
                                <a:rPr lang="en-GB" sz="6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GB" sz="66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en-GB" sz="6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6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acc>
                    </m:oMath>
                  </a14:m>
                  <a:r>
                    <a:rPr lang="en-US" sz="6600" dirty="0"/>
                    <a:t> </a:t>
                  </a:r>
                </a:p>
              </p:txBody>
            </p:sp>
          </mc:Choice>
          <mc:Fallback xmlns="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3E266637-31ED-4E1E-BE08-4493DDD4E44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82406" y="2799719"/>
                  <a:ext cx="4058099" cy="1732526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571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8BA122E-D7AB-4B85-A719-F31465672933}"/>
                </a:ext>
              </a:extLst>
            </p:cNvPr>
            <p:cNvSpPr txBox="1"/>
            <p:nvPr/>
          </p:nvSpPr>
          <p:spPr>
            <a:xfrm>
              <a:off x="7082406" y="2273139"/>
              <a:ext cx="4058099" cy="523220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dirty="0"/>
                <a:t>Geodesic Equation</a:t>
              </a:r>
              <a:endParaRPr lang="en-CA" sz="28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685EA00-077D-407A-BF45-D2D98A8A6FC5}"/>
                  </a:ext>
                </a:extLst>
              </p:cNvPr>
              <p:cNvSpPr txBox="1"/>
              <p:nvPr/>
            </p:nvSpPr>
            <p:spPr>
              <a:xfrm>
                <a:off x="54432" y="2769494"/>
                <a:ext cx="12021458" cy="38563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571500" indent="-571500">
                  <a:buFont typeface="Arial" panose="020B0604020202020204" pitchFamily="34" charset="0"/>
                  <a:buChar char="•"/>
                </a:pPr>
                <a:r>
                  <a:rPr lang="en-GB" sz="4000" dirty="0"/>
                  <a:t>For time-like worldlines, this gives worldlines of </a:t>
                </a:r>
                <a:r>
                  <a:rPr lang="en-GB" sz="4000" u="sng" dirty="0"/>
                  <a:t>inertial frames</a:t>
                </a:r>
                <a:r>
                  <a:rPr lang="en-GB" sz="4000" dirty="0"/>
                  <a:t> and is equivalent to zero 4-acceleration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GB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acc>
                          <m:accPr>
                            <m:chr m:val="⃗"/>
                            <m:ctrlPr>
                              <a:rPr lang="en-GB" sz="40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40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</m:acc>
                      </m:num>
                      <m:den>
                        <m: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GB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0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  <m:sup>
                            <m:r>
                              <a:rPr lang="en-GB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GB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⃗"/>
                        <m:ctrlPr>
                          <a:rPr lang="en-GB" sz="4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4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acc>
                    <m:r>
                      <a:rPr lang="en-GB" sz="4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⃗"/>
                        <m:ctrlPr>
                          <a:rPr lang="en-GB" sz="4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4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acc>
                  </m:oMath>
                </a14:m>
                <a:endParaRPr lang="en-GB" sz="4000" dirty="0"/>
              </a:p>
              <a:p>
                <a:endParaRPr lang="en-GB" sz="1600" dirty="0"/>
              </a:p>
              <a:p>
                <a:pPr marL="571500" indent="-571500">
                  <a:buFont typeface="Arial" panose="020B0604020202020204" pitchFamily="34" charset="0"/>
                  <a:buChar char="•"/>
                </a:pPr>
                <a:r>
                  <a:rPr lang="en-CA" sz="4000" dirty="0"/>
                  <a:t>But it also applies for light-like/null worldlines where proper time </a:t>
                </a:r>
                <a14:m>
                  <m:oMath xmlns:m="http://schemas.openxmlformats.org/officeDocument/2006/math">
                    <m:r>
                      <a:rPr lang="en-GB" sz="4000" b="0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GB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CA" sz="40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685EA00-077D-407A-BF45-D2D98A8A6F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32" y="2769494"/>
                <a:ext cx="12021458" cy="3856312"/>
              </a:xfrm>
              <a:prstGeom prst="rect">
                <a:avLst/>
              </a:prstGeom>
              <a:blipFill>
                <a:blip r:embed="rId4"/>
                <a:stretch>
                  <a:fillRect l="-1623" t="-2844" r="-2028" b="-426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EF8F1AA9-A7EE-43FC-854C-824EC94423D7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679680" y="4834080"/>
              <a:ext cx="9545760" cy="10674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EF8F1AA9-A7EE-43FC-854C-824EC94423D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70320" y="4824720"/>
                <a:ext cx="9564480" cy="108612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385137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2504"/>
    </mc:Choice>
    <mc:Fallback xmlns="">
      <p:transition spd="slow" advTm="525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 build="p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1442CA0-25F5-46F9-A5EC-AC92C57AF99D}"/>
              </a:ext>
            </a:extLst>
          </p:cNvPr>
          <p:cNvSpPr txBox="1"/>
          <p:nvPr/>
        </p:nvSpPr>
        <p:spPr>
          <a:xfrm>
            <a:off x="0" y="0"/>
            <a:ext cx="286347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5400" dirty="0"/>
              <a:t>Summary</a:t>
            </a:r>
            <a:endParaRPr lang="en-CA" sz="5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856FC7-8B29-4B00-8EA2-0F44041F17C5}"/>
              </a:ext>
            </a:extLst>
          </p:cNvPr>
          <p:cNvSpPr txBox="1"/>
          <p:nvPr/>
        </p:nvSpPr>
        <p:spPr>
          <a:xfrm>
            <a:off x="159659" y="951430"/>
            <a:ext cx="808445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/>
              <a:t>A </a:t>
            </a:r>
            <a:r>
              <a:rPr lang="en-GB" sz="4000" u="sng" dirty="0"/>
              <a:t>geodesic</a:t>
            </a:r>
            <a:r>
              <a:rPr lang="en-GB" sz="4000" dirty="0"/>
              <a:t> is a worldline in spacetime that is straight in </a:t>
            </a:r>
            <a:r>
              <a:rPr lang="en-GB" sz="4000" u="sng" dirty="0"/>
              <a:t>inertial frames</a:t>
            </a:r>
            <a:r>
              <a:rPr lang="en-GB" sz="4000" dirty="0"/>
              <a:t>.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DCA1606-F758-4C14-8A1D-64A74162091A}"/>
              </a:ext>
            </a:extLst>
          </p:cNvPr>
          <p:cNvGrpSpPr/>
          <p:nvPr/>
        </p:nvGrpSpPr>
        <p:grpSpPr>
          <a:xfrm>
            <a:off x="8375763" y="155871"/>
            <a:ext cx="3642064" cy="2259106"/>
            <a:chOff x="7082406" y="2273139"/>
            <a:chExt cx="4058099" cy="225910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3E266637-31ED-4E1E-BE08-4493DDD4E446}"/>
                    </a:ext>
                  </a:extLst>
                </p:cNvPr>
                <p:cNvSpPr/>
                <p:nvPr/>
              </p:nvSpPr>
              <p:spPr>
                <a:xfrm>
                  <a:off x="7082406" y="2799719"/>
                  <a:ext cx="4058099" cy="1732526"/>
                </a:xfrm>
                <a:prstGeom prst="rect">
                  <a:avLst/>
                </a:prstGeom>
                <a:ln w="57150">
                  <a:solidFill>
                    <a:schemeClr val="tx1"/>
                  </a:solidFill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f>
                        <m:fPr>
                          <m:ctrlPr>
                            <a:rPr lang="en-GB" sz="6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GB" sz="6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6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GB" sz="6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acc>
                            <m:accPr>
                              <m:chr m:val="⃗"/>
                              <m:ctrlPr>
                                <a:rPr lang="en-GB" sz="66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66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</m:acc>
                        </m:num>
                        <m:den>
                          <m:r>
                            <a:rPr lang="en-GB" sz="6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GB" sz="6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66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p>
                              <m:r>
                                <a:rPr lang="en-GB" sz="6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GB" sz="66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en-GB" sz="6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6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acc>
                    </m:oMath>
                  </a14:m>
                  <a:r>
                    <a:rPr lang="en-US" sz="6600" dirty="0"/>
                    <a:t> </a:t>
                  </a:r>
                </a:p>
              </p:txBody>
            </p:sp>
          </mc:Choice>
          <mc:Fallback xmlns="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3E266637-31ED-4E1E-BE08-4493DDD4E44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82406" y="2799719"/>
                  <a:ext cx="4058099" cy="1732526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571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8BA122E-D7AB-4B85-A719-F31465672933}"/>
                </a:ext>
              </a:extLst>
            </p:cNvPr>
            <p:cNvSpPr txBox="1"/>
            <p:nvPr/>
          </p:nvSpPr>
          <p:spPr>
            <a:xfrm>
              <a:off x="7082406" y="2273139"/>
              <a:ext cx="4058099" cy="523220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dirty="0"/>
                <a:t>Geodesic Equation</a:t>
              </a:r>
              <a:endParaRPr lang="en-CA" sz="2800" dirty="0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6685EA00-077D-407A-BF45-D2D98A8A6FC5}"/>
              </a:ext>
            </a:extLst>
          </p:cNvPr>
          <p:cNvSpPr txBox="1"/>
          <p:nvPr/>
        </p:nvSpPr>
        <p:spPr>
          <a:xfrm>
            <a:off x="54432" y="2769494"/>
            <a:ext cx="12021458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4000" dirty="0"/>
              <a:t>In </a:t>
            </a:r>
            <a:r>
              <a:rPr lang="en-GB" sz="4000" u="sng" dirty="0"/>
              <a:t>inertial frames</a:t>
            </a:r>
            <a:r>
              <a:rPr lang="en-GB" sz="4000" dirty="0"/>
              <a:t>, geodesics appear as </a:t>
            </a:r>
            <a:r>
              <a:rPr lang="en-GB" sz="4000" u="sng" dirty="0"/>
              <a:t>straight lines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GB" sz="4000" u="sng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GB" sz="4000" u="sng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4000" dirty="0"/>
              <a:t>In </a:t>
            </a:r>
            <a:r>
              <a:rPr lang="en-GB" sz="4000" u="sng" dirty="0"/>
              <a:t>non-inertial frames</a:t>
            </a:r>
            <a:r>
              <a:rPr lang="en-GB" sz="4000" dirty="0"/>
              <a:t>, geodesics can be </a:t>
            </a:r>
            <a:r>
              <a:rPr lang="en-GB" sz="4000" u="sng" dirty="0"/>
              <a:t>curved</a:t>
            </a:r>
            <a:endParaRPr lang="en-CA" sz="4000" u="sn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2F6E67C-4E38-4A30-9189-552DED949C81}"/>
                  </a:ext>
                </a:extLst>
              </p:cNvPr>
              <p:cNvSpPr txBox="1"/>
              <p:nvPr/>
            </p:nvSpPr>
            <p:spPr>
              <a:xfrm>
                <a:off x="7176989" y="5614319"/>
                <a:ext cx="4263026" cy="1103764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6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6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x-IV_mathan" sz="600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60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60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60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p>
                        <m:sSupPr>
                          <m:ctrlPr>
                            <a:rPr lang="en-GB" sz="6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60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6000" i="1">
                              <a:latin typeface="Cambria Math" panose="02040503050406030204" pitchFamily="18" charset="0"/>
                            </a:rPr>
                            <m:t>𝑐</m:t>
                          </m:r>
                          <m:acc>
                            <m:accPr>
                              <m:chr m:val="̃"/>
                              <m:ctrlPr>
                                <a:rPr lang="en-US" sz="6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6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acc>
                          <m:r>
                            <a:rPr lang="en-GB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GB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p>
                    </m:oMath>
                  </m:oMathPara>
                </a14:m>
                <a:endParaRPr lang="en-CA" sz="6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2F6E67C-4E38-4A30-9189-552DED949C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6989" y="5614319"/>
                <a:ext cx="4263026" cy="110376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EE8D087-CEC4-4125-AB84-685EF4CCF2B4}"/>
                  </a:ext>
                </a:extLst>
              </p:cNvPr>
              <p:cNvSpPr txBox="1"/>
              <p:nvPr/>
            </p:nvSpPr>
            <p:spPr>
              <a:xfrm>
                <a:off x="7176989" y="3595632"/>
                <a:ext cx="4146456" cy="1015663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6000" b="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sz="6000" b="0" i="0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6000" b="0" i="1" dirty="0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GB" sz="6000" b="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sz="6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60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60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60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CA" sz="6000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EE8D087-CEC4-4125-AB84-685EF4CCF2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6989" y="3595632"/>
                <a:ext cx="4146456" cy="101566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4035423-B8AE-4A93-B526-76BAEDA6987C}"/>
                  </a:ext>
                </a:extLst>
              </p:cNvPr>
              <p:cNvSpPr txBox="1"/>
              <p:nvPr/>
            </p:nvSpPr>
            <p:spPr>
              <a:xfrm>
                <a:off x="1610290" y="5535685"/>
                <a:ext cx="4652299" cy="1232004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4800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48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4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sz="4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4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sz="4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func>
                      <m:funcPr>
                        <m:ctrlPr>
                          <a:rPr lang="en-US" sz="48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4800">
                            <a:latin typeface="Cambria Math" panose="02040503050406030204" pitchFamily="18" charset="0"/>
                          </a:rPr>
                          <m:t>sech</m:t>
                        </m:r>
                      </m:fName>
                      <m:e>
                        <m:d>
                          <m:dPr>
                            <m:ctrlPr>
                              <a:rPr lang="en-US" sz="4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GB" sz="4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48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acc>
                                  <m:accPr>
                                    <m:chr m:val="̃"/>
                                    <m:ctrlPr>
                                      <a:rPr lang="en-US" sz="48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48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acc>
                              </m:num>
                              <m:den>
                                <m:r>
                                  <a:rPr lang="en-GB" sz="4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den>
                            </m:f>
                          </m:e>
                        </m:d>
                      </m:e>
                    </m:func>
                  </m:oMath>
                </a14:m>
                <a:r>
                  <a:rPr lang="en-CA" sz="48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4035423-B8AE-4A93-B526-76BAEDA698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0290" y="5535685"/>
                <a:ext cx="4652299" cy="123200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B411219-FF92-448B-B6AE-70F572C0C6A8}"/>
                  </a:ext>
                </a:extLst>
              </p:cNvPr>
              <p:cNvSpPr txBox="1"/>
              <p:nvPr/>
            </p:nvSpPr>
            <p:spPr>
              <a:xfrm>
                <a:off x="1764731" y="3601094"/>
                <a:ext cx="2552943" cy="1015663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6000" b="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sz="6000" b="0" i="0" dirty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6000" b="0" i="1" dirty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6000" b="0" i="1" dirty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6000" b="0" i="1" dirty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CA" sz="6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B411219-FF92-448B-B6AE-70F572C0C6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4731" y="3601094"/>
                <a:ext cx="2552943" cy="101566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870452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8640">
        <p:fade/>
      </p:transition>
    </mc:Choice>
    <mc:Fallback xmlns="">
      <p:transition spd="med" advTm="2864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  <p:bldP spid="9" grpId="0" animBg="1"/>
      <p:bldP spid="11" grpId="0" animBg="1"/>
      <p:bldP spid="12" grpId="0" animBg="1"/>
      <p:bldP spid="13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C22CFBB-FDEA-4960-B5B3-FCE93E535FAC}"/>
                  </a:ext>
                </a:extLst>
              </p:cNvPr>
              <p:cNvSpPr txBox="1"/>
              <p:nvPr/>
            </p:nvSpPr>
            <p:spPr>
              <a:xfrm>
                <a:off x="414867" y="1082337"/>
                <a:ext cx="12191999" cy="1454822"/>
              </a:xfrm>
              <a:prstGeom prst="rect">
                <a:avLst/>
              </a:prstGeom>
              <a:noFill/>
              <a:effectLst>
                <a:softEdge rad="127000"/>
              </a:effectLst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GB" sz="54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5400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acc>
                    <m:r>
                      <a:rPr lang="en-GB" sz="5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5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5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54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US" sz="5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acc>
                          <m:accPr>
                            <m:chr m:val="⃗"/>
                            <m:ctrlPr>
                              <a:rPr lang="en-US" sz="5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5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</m:acc>
                      </m:num>
                      <m:den>
                        <m:r>
                          <a:rPr lang="en-US" sz="5400" i="1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US" sz="5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54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p>
                            <m:r>
                              <a:rPr lang="en-US" sz="5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54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5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5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5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54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p>
                                <m:r>
                                  <a:rPr lang="en-US" sz="5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54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GB" sz="5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num>
                          <m:den>
                            <m:r>
                              <a:rPr lang="en-US" sz="54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sSup>
                              <m:sSupPr>
                                <m:ctrlPr>
                                  <a:rPr lang="en-US" sz="54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54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p>
                                <m:r>
                                  <a:rPr lang="en-US" sz="5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  <m:acc>
                      <m:accPr>
                        <m:chr m:val="⃗"/>
                        <m:ctrlPr>
                          <a:rPr lang="en-US" sz="54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5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5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5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acc>
                    <m:r>
                      <a:rPr lang="en-US" sz="5400" i="1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sz="5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5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5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54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p>
                                <m:r>
                                  <a:rPr lang="en-US" sz="5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54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num>
                          <m:den>
                            <m:r>
                              <a:rPr lang="en-US" sz="54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sSup>
                              <m:sSupPr>
                                <m:ctrlPr>
                                  <a:rPr lang="en-US" sz="54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54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p>
                                <m:r>
                                  <a:rPr lang="en-US" sz="5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  <m:acc>
                      <m:accPr>
                        <m:chr m:val="⃗"/>
                        <m:ctrlPr>
                          <a:rPr lang="en-US" sz="5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5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5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GB" sz="54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sz="5400" dirty="0"/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C22CFBB-FDEA-4960-B5B3-FCE93E535F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867" y="1082337"/>
                <a:ext cx="12191999" cy="145482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5DD833C4-BB9E-4263-83EF-4AD366BC09CC}"/>
              </a:ext>
            </a:extLst>
          </p:cNvPr>
          <p:cNvSpPr txBox="1"/>
          <p:nvPr/>
        </p:nvSpPr>
        <p:spPr>
          <a:xfrm>
            <a:off x="0" y="0"/>
            <a:ext cx="115150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5400" dirty="0"/>
              <a:t>Summary – Geodesics in Inertial </a:t>
            </a:r>
            <a:r>
              <a:rPr lang="en-GB" sz="5400" dirty="0" err="1"/>
              <a:t>Coords</a:t>
            </a:r>
            <a:r>
              <a:rPr lang="en-GB" sz="5400" dirty="0"/>
              <a:t>.</a:t>
            </a:r>
            <a:endParaRPr lang="en-CA" sz="5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AF2C2E0-7A3B-46EA-95CC-2F86596E5FA8}"/>
                  </a:ext>
                </a:extLst>
              </p:cNvPr>
              <p:cNvSpPr txBox="1"/>
              <p:nvPr/>
            </p:nvSpPr>
            <p:spPr>
              <a:xfrm>
                <a:off x="268516" y="3447085"/>
                <a:ext cx="3422952" cy="3364511"/>
              </a:xfrm>
              <a:prstGeom prst="rect">
                <a:avLst/>
              </a:prstGeom>
              <a:noFill/>
              <a:effectLst>
                <a:softEdge rad="127000"/>
              </a:effectLst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800" b="0" i="1" smtClean="0">
                          <a:latin typeface="Cambria Math" panose="02040503050406030204" pitchFamily="18" charset="0"/>
                        </a:rPr>
                        <m:t>0=</m:t>
                      </m:r>
                      <m:f>
                        <m:fPr>
                          <m:ctrlPr>
                            <a:rPr lang="en-US" sz="4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4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48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sz="4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4800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GB" sz="4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a:rPr lang="en-US" sz="4800" i="1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sz="48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48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p>
                              <m:r>
                                <a:rPr lang="en-US" sz="4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4800" dirty="0"/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800" b="0" i="1" smtClean="0">
                          <a:latin typeface="Cambria Math" panose="02040503050406030204" pitchFamily="18" charset="0"/>
                        </a:rPr>
                        <m:t>0=</m:t>
                      </m:r>
                      <m:f>
                        <m:fPr>
                          <m:ctrlPr>
                            <a:rPr lang="en-US" sz="4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4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48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sz="4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4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num>
                        <m:den>
                          <m:r>
                            <a:rPr lang="en-US" sz="4800" i="1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sz="48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48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p>
                              <m:r>
                                <a:rPr lang="en-US" sz="4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48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AF2C2E0-7A3B-46EA-95CC-2F86596E5F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516" y="3447085"/>
                <a:ext cx="3422952" cy="336451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CCB907E-00B5-41D4-A8CD-6429C845CFFC}"/>
              </a:ext>
            </a:extLst>
          </p:cNvPr>
          <p:cNvCxnSpPr>
            <a:cxnSpLocks/>
          </p:cNvCxnSpPr>
          <p:nvPr/>
        </p:nvCxnSpPr>
        <p:spPr>
          <a:xfrm>
            <a:off x="0" y="3341285"/>
            <a:ext cx="12192000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D4CF3043-761E-4384-8940-056E2D5A53F7}"/>
              </a:ext>
            </a:extLst>
          </p:cNvPr>
          <p:cNvGrpSpPr/>
          <p:nvPr/>
        </p:nvGrpSpPr>
        <p:grpSpPr>
          <a:xfrm>
            <a:off x="3691468" y="3718034"/>
            <a:ext cx="8138714" cy="2918827"/>
            <a:chOff x="3691468" y="3718034"/>
            <a:chExt cx="8138714" cy="291882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5B9B7B84-0183-4AE6-AD19-6AAFA2DA7323}"/>
                    </a:ext>
                  </a:extLst>
                </p:cNvPr>
                <p:cNvSpPr/>
                <p:nvPr/>
              </p:nvSpPr>
              <p:spPr>
                <a:xfrm>
                  <a:off x="5613362" y="5528866"/>
                  <a:ext cx="6216820" cy="1015663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GB" sz="60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n-GB" sz="6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60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</m:d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GB" sz="6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600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GB" sz="6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p>
                        </m:sSup>
                        <m:r>
                          <a:rPr lang="en-GB" sz="6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sz="60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n-GB" sz="6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 </m:t>
                        </m:r>
                        <m:sSup>
                          <m:sSupPr>
                            <m:ctrlPr>
                              <a:rPr lang="en-GB" sz="6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6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GB" sz="6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p>
                        </m:sSup>
                      </m:oMath>
                    </m:oMathPara>
                  </a14:m>
                  <a:endParaRPr lang="en-GB" sz="6000" b="0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5B9B7B84-0183-4AE6-AD19-6AAFA2DA732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13362" y="5528866"/>
                  <a:ext cx="6216820" cy="1015663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455CD9C3-DDFE-4719-BF0E-81103F455F96}"/>
                    </a:ext>
                  </a:extLst>
                </p:cNvPr>
                <p:cNvSpPr/>
                <p:nvPr/>
              </p:nvSpPr>
              <p:spPr>
                <a:xfrm>
                  <a:off x="5365712" y="3791319"/>
                  <a:ext cx="6257464" cy="1015663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GB" sz="600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GB" sz="6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d>
                          <m:dPr>
                            <m:ctrlPr>
                              <a:rPr lang="en-GB" sz="6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60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</m:d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GB" sz="6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600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GB" sz="6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  <m:r>
                          <a:rPr lang="en-GB" sz="6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sz="60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n-GB" sz="6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 </m:t>
                        </m:r>
                        <m:sSup>
                          <m:sSupPr>
                            <m:ctrlPr>
                              <a:rPr lang="en-GB" sz="6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6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GB" sz="6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oMath>
                    </m:oMathPara>
                  </a14:m>
                  <a:endParaRPr lang="en-GB" sz="6000" b="0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455CD9C3-DDFE-4719-BF0E-81103F455F9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65712" y="3791319"/>
                  <a:ext cx="6257464" cy="1015663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258285F2-51DF-4546-9BAD-BC478CA06A2B}"/>
                    </a:ext>
                  </a:extLst>
                </p:cNvPr>
                <p:cNvSpPr/>
                <p:nvPr/>
              </p:nvSpPr>
              <p:spPr>
                <a:xfrm>
                  <a:off x="3691469" y="3718034"/>
                  <a:ext cx="1480907" cy="1200329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7200" i="1" smtClean="0">
                            <a:latin typeface="Cambria Math" panose="02040503050406030204" pitchFamily="18" charset="0"/>
                          </a:rPr>
                          <m:t>⇒</m:t>
                        </m:r>
                      </m:oMath>
                    </m:oMathPara>
                  </a14:m>
                  <a:endParaRPr lang="en-GB" sz="7200" b="0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258285F2-51DF-4546-9BAD-BC478CA06A2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91469" y="3718034"/>
                  <a:ext cx="1480907" cy="1200329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97336E31-A50A-4B7F-B1FB-4BFCCFE41E15}"/>
                    </a:ext>
                  </a:extLst>
                </p:cNvPr>
                <p:cNvSpPr/>
                <p:nvPr/>
              </p:nvSpPr>
              <p:spPr>
                <a:xfrm>
                  <a:off x="3691468" y="5436532"/>
                  <a:ext cx="1480907" cy="1200329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7200" i="1" smtClean="0">
                            <a:latin typeface="Cambria Math" panose="02040503050406030204" pitchFamily="18" charset="0"/>
                          </a:rPr>
                          <m:t>⇒</m:t>
                        </m:r>
                      </m:oMath>
                    </m:oMathPara>
                  </a14:m>
                  <a:endParaRPr lang="en-GB" sz="7200" b="0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97336E31-A50A-4B7F-B1FB-4BFCCFE41E1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91468" y="5436532"/>
                  <a:ext cx="1480907" cy="1200329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custDataLst>
      <p:tags r:id="rId1"/>
    </p:custDataLst>
    <p:extLst>
      <p:ext uri="{BB962C8B-B14F-4D97-AF65-F5344CB8AC3E}">
        <p14:creationId xmlns:p14="http://schemas.microsoft.com/office/powerpoint/2010/main" val="1121487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988"/>
    </mc:Choice>
    <mc:Fallback xmlns="">
      <p:transition spd="slow" advTm="99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C22CFBB-FDEA-4960-B5B3-FCE93E535FAC}"/>
                  </a:ext>
                </a:extLst>
              </p:cNvPr>
              <p:cNvSpPr txBox="1"/>
              <p:nvPr/>
            </p:nvSpPr>
            <p:spPr>
              <a:xfrm>
                <a:off x="76201" y="732088"/>
                <a:ext cx="12191999" cy="1218282"/>
              </a:xfrm>
              <a:prstGeom prst="rect">
                <a:avLst/>
              </a:prstGeom>
              <a:noFill/>
              <a:effectLst>
                <a:softEdge rad="127000"/>
              </a:effectLst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GB" sz="39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3900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acc>
                    <m:r>
                      <a:rPr lang="en-GB" sz="39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9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39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9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US" sz="39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acc>
                          <m:accPr>
                            <m:chr m:val="⃗"/>
                            <m:ctrlPr>
                              <a:rPr lang="en-US" sz="39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9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</m:acc>
                      </m:num>
                      <m:den>
                        <m:r>
                          <a:rPr lang="en-US" sz="3900" i="1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US" sz="39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39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p>
                            <m:r>
                              <a:rPr lang="en-US" sz="39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39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39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39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39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9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p>
                                <m:r>
                                  <a:rPr lang="en-US" sz="39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39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acc>
                              <m:accPr>
                                <m:chr m:val="̃"/>
                                <m:ctrlPr>
                                  <a:rPr lang="en-US" sz="39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39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acc>
                          </m:num>
                          <m:den>
                            <m:r>
                              <a:rPr lang="en-US" sz="39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sSup>
                              <m:sSupPr>
                                <m:ctrlPr>
                                  <a:rPr lang="en-US" sz="39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39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p>
                                <m:r>
                                  <a:rPr lang="en-US" sz="39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r>
                          <a:rPr lang="en-US" sz="3900" i="1">
                            <a:latin typeface="Cambria Math" panose="02040503050406030204" pitchFamily="18" charset="0"/>
                          </a:rPr>
                          <m:t>+2</m:t>
                        </m:r>
                        <m:f>
                          <m:fPr>
                            <m:ctrlPr>
                              <a:rPr lang="en-US" sz="39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9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acc>
                              <m:accPr>
                                <m:chr m:val="̃"/>
                                <m:ctrlPr>
                                  <a:rPr lang="en-US" sz="39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39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den>
                        </m:f>
                        <m:f>
                          <m:fPr>
                            <m:ctrlPr>
                              <a:rPr lang="en-US" sz="39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9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39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39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acc>
                              <m:accPr>
                                <m:chr m:val="̃"/>
                                <m:ctrlPr>
                                  <a:rPr lang="en-US" sz="39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39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acc>
                          </m:num>
                          <m:den>
                            <m:r>
                              <a:rPr lang="en-US" sz="39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GB" sz="39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den>
                        </m:f>
                        <m:f>
                          <m:fPr>
                            <m:ctrlPr>
                              <a:rPr lang="en-US" sz="39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9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acc>
                              <m:accPr>
                                <m:chr m:val="̃"/>
                                <m:ctrlPr>
                                  <a:rPr lang="en-US" sz="39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39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num>
                          <m:den>
                            <m:r>
                              <a:rPr lang="en-US" sz="39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GB" sz="39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den>
                        </m:f>
                      </m:e>
                    </m:d>
                    <m:acc>
                      <m:accPr>
                        <m:chr m:val="̃"/>
                        <m:ctrlPr>
                          <a:rPr lang="en-US" sz="39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acc>
                          <m:accPr>
                            <m:chr m:val="⃗"/>
                            <m:ctrlPr>
                              <a:rPr lang="en-US" sz="39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39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9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39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acc>
                      </m:e>
                    </m:acc>
                    <m:r>
                      <a:rPr lang="en-US" sz="3900" i="1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sz="39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39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39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9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p>
                                <m:r>
                                  <a:rPr lang="en-US" sz="39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acc>
                              <m:accPr>
                                <m:chr m:val="̃"/>
                                <m:ctrlPr>
                                  <a:rPr lang="en-US" sz="39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39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num>
                          <m:den>
                            <m:r>
                              <a:rPr lang="en-US" sz="39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sSup>
                              <m:sSupPr>
                                <m:ctrlPr>
                                  <a:rPr lang="en-US" sz="39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39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p>
                                <m:r>
                                  <a:rPr lang="en-US" sz="39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r>
                          <a:rPr lang="en-US" sz="3900" i="1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GB" sz="39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39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GB" sz="39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3900" i="1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p>
                                <m:r>
                                  <a:rPr lang="en-GB" sz="39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acc>
                          <m:accPr>
                            <m:chr m:val="̃"/>
                            <m:ctrlPr>
                              <a:rPr lang="en-US" sz="39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9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sSup>
                          <m:sSupPr>
                            <m:ctrlPr>
                              <a:rPr lang="en-US" sz="39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39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sz="39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3900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en-US" sz="3900" i="1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sz="3900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  <m:acc>
                                      <m:accPr>
                                        <m:chr m:val="̃"/>
                                        <m:ctrlPr>
                                          <a:rPr lang="en-US" sz="39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39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</m:acc>
                                  </m:num>
                                  <m:den>
                                    <m:r>
                                      <a:rPr lang="en-US" sz="3900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en-GB" sz="39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US" sz="39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acc>
                      <m:accPr>
                        <m:chr m:val="̃"/>
                        <m:ctrlPr>
                          <a:rPr lang="en-US" sz="39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acc>
                          <m:accPr>
                            <m:chr m:val="⃗"/>
                            <m:ctrlPr>
                              <a:rPr lang="en-US" sz="39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39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9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39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</m:e>
                        </m:acc>
                      </m:e>
                    </m:acc>
                  </m:oMath>
                </a14:m>
                <a:r>
                  <a:rPr lang="en-US" sz="3900" dirty="0"/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C22CFBB-FDEA-4960-B5B3-FCE93E535F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1" y="732088"/>
                <a:ext cx="12191999" cy="121828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5DD833C4-BB9E-4263-83EF-4AD366BC09CC}"/>
              </a:ext>
            </a:extLst>
          </p:cNvPr>
          <p:cNvSpPr txBox="1"/>
          <p:nvPr/>
        </p:nvSpPr>
        <p:spPr>
          <a:xfrm>
            <a:off x="0" y="0"/>
            <a:ext cx="1151661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5400" dirty="0"/>
              <a:t>Summary – Geodesics in </a:t>
            </a:r>
            <a:r>
              <a:rPr lang="en-GB" sz="5400" dirty="0" err="1"/>
              <a:t>Rindler</a:t>
            </a:r>
            <a:r>
              <a:rPr lang="en-GB" sz="5400" dirty="0"/>
              <a:t> </a:t>
            </a:r>
            <a:r>
              <a:rPr lang="en-GB" sz="5400" dirty="0" err="1"/>
              <a:t>Coords</a:t>
            </a:r>
            <a:r>
              <a:rPr lang="en-GB" sz="5400" dirty="0"/>
              <a:t>.</a:t>
            </a:r>
            <a:endParaRPr lang="en-CA" sz="5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AF2C2E0-7A3B-46EA-95CC-2F86596E5FA8}"/>
                  </a:ext>
                </a:extLst>
              </p:cNvPr>
              <p:cNvSpPr txBox="1"/>
              <p:nvPr/>
            </p:nvSpPr>
            <p:spPr>
              <a:xfrm>
                <a:off x="268515" y="3447085"/>
                <a:ext cx="5348513" cy="2150717"/>
              </a:xfrm>
              <a:prstGeom prst="rect">
                <a:avLst/>
              </a:prstGeom>
              <a:noFill/>
              <a:effectLst>
                <a:softEdge rad="127000"/>
              </a:effectLst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GB" sz="3750" b="0" i="1" smtClean="0">
                        <a:latin typeface="Cambria Math" panose="02040503050406030204" pitchFamily="18" charset="0"/>
                      </a:rPr>
                      <m:t>0=</m:t>
                    </m:r>
                    <m:f>
                      <m:fPr>
                        <m:ctrlPr>
                          <a:rPr lang="en-US" sz="375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375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75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US" sz="375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3750" i="1">
                            <a:latin typeface="Cambria Math" panose="02040503050406030204" pitchFamily="18" charset="0"/>
                          </a:rPr>
                          <m:t>𝑐</m:t>
                        </m:r>
                        <m:acc>
                          <m:accPr>
                            <m:chr m:val="̃"/>
                            <m:ctrlPr>
                              <a:rPr lang="en-US" sz="375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75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acc>
                      </m:num>
                      <m:den>
                        <m:r>
                          <a:rPr lang="en-US" sz="3750" i="1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US" sz="375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375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p>
                            <m:r>
                              <a:rPr lang="en-US" sz="375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3750" i="1">
                        <a:latin typeface="Cambria Math" panose="02040503050406030204" pitchFamily="18" charset="0"/>
                      </a:rPr>
                      <m:t>+2</m:t>
                    </m:r>
                    <m:f>
                      <m:fPr>
                        <m:ctrlPr>
                          <a:rPr lang="en-US" sz="375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75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acc>
                          <m:accPr>
                            <m:chr m:val="̃"/>
                            <m:ctrlPr>
                              <a:rPr lang="en-US" sz="375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75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den>
                    </m:f>
                    <m:f>
                      <m:fPr>
                        <m:ctrlPr>
                          <a:rPr lang="en-US" sz="375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75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375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3750" i="1">
                            <a:latin typeface="Cambria Math" panose="02040503050406030204" pitchFamily="18" charset="0"/>
                          </a:rPr>
                          <m:t>𝑐</m:t>
                        </m:r>
                        <m:acc>
                          <m:accPr>
                            <m:chr m:val="̃"/>
                            <m:ctrlPr>
                              <a:rPr lang="en-US" sz="375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75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acc>
                      </m:num>
                      <m:den>
                        <m:r>
                          <a:rPr lang="en-US" sz="375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375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f>
                      <m:fPr>
                        <m:ctrlPr>
                          <a:rPr lang="en-US" sz="375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750" i="1">
                            <a:latin typeface="Cambria Math" panose="02040503050406030204" pitchFamily="18" charset="0"/>
                          </a:rPr>
                          <m:t>𝑑</m:t>
                        </m:r>
                        <m:acc>
                          <m:accPr>
                            <m:chr m:val="̃"/>
                            <m:ctrlPr>
                              <a:rPr lang="en-US" sz="375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75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num>
                      <m:den>
                        <m:r>
                          <a:rPr lang="en-US" sz="375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375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</m:oMath>
                </a14:m>
                <a:r>
                  <a:rPr lang="en-US" sz="3750" dirty="0"/>
                  <a:t> </a:t>
                </a:r>
              </a:p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GB" sz="3750" b="0" i="1" smtClean="0">
                        <a:latin typeface="Cambria Math" panose="02040503050406030204" pitchFamily="18" charset="0"/>
                      </a:rPr>
                      <m:t>0=</m:t>
                    </m:r>
                    <m:f>
                      <m:fPr>
                        <m:ctrlPr>
                          <a:rPr lang="en-US" sz="375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375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75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US" sz="375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acc>
                          <m:accPr>
                            <m:chr m:val="̃"/>
                            <m:ctrlPr>
                              <a:rPr lang="en-US" sz="375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75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num>
                      <m:den>
                        <m:r>
                          <a:rPr lang="en-US" sz="3750" i="1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US" sz="375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375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p>
                            <m:r>
                              <a:rPr lang="en-US" sz="375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375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GB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GB" sz="3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3600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p>
                            <m:r>
                              <a:rPr lang="en-GB" sz="3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acc>
                      <m:accPr>
                        <m:chr m:val="̃"/>
                        <m:ctrlPr>
                          <a:rPr lang="en-US" sz="375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75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sSup>
                      <m:sSupPr>
                        <m:ctrlPr>
                          <a:rPr lang="en-US" sz="375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375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375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375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sz="375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375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acc>
                                  <m:accPr>
                                    <m:chr m:val="̃"/>
                                    <m:ctrlPr>
                                      <a:rPr lang="en-US" sz="375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375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acc>
                              </m:num>
                              <m:den>
                                <m:r>
                                  <a:rPr lang="en-US" sz="375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GB" sz="375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sz="375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3750" dirty="0"/>
                  <a:t>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AF2C2E0-7A3B-46EA-95CC-2F86596E5F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515" y="3447085"/>
                <a:ext cx="5348513" cy="215071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D52AEFC-6427-4DFB-8001-53B3BE2AB600}"/>
                  </a:ext>
                </a:extLst>
              </p:cNvPr>
              <p:cNvSpPr txBox="1"/>
              <p:nvPr/>
            </p:nvSpPr>
            <p:spPr>
              <a:xfrm>
                <a:off x="7170058" y="5773782"/>
                <a:ext cx="4978398" cy="1052596"/>
              </a:xfrm>
              <a:prstGeom prst="rect">
                <a:avLst/>
              </a:prstGeom>
              <a:noFill/>
              <a:effectLst>
                <a:softEdge rad="127000"/>
              </a:effectLst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0=</m:t>
                    </m:r>
                    <m:f>
                      <m:fPr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4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GB" sz="40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0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GB" sz="40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sup>
                        </m:sSup>
                      </m:num>
                      <m:den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US" sz="40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0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p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4000" i="1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GB" sz="4000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4000" b="0" i="0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000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  <m:sup>
                        <m:r>
                          <a:rPr lang="en-GB" sz="4000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sup>
                    </m:sSubSup>
                    <m:f>
                      <m:fPr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GB" sz="40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0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GB" sz="40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p>
                        </m:sSup>
                      </m:num>
                      <m:den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40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f>
                      <m:fPr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GB" sz="400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0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GB" sz="40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𝜈</m:t>
                            </m:r>
                          </m:sup>
                        </m:sSup>
                      </m:num>
                      <m:den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40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</m:oMath>
                </a14:m>
                <a:r>
                  <a:rPr lang="en-US" sz="4000" dirty="0"/>
                  <a:t>  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D52AEFC-6427-4DFB-8001-53B3BE2AB6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0058" y="5773782"/>
                <a:ext cx="4978398" cy="105259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D3D2063-00CE-4FCE-95B9-9E4A1DAF428D}"/>
                  </a:ext>
                </a:extLst>
              </p:cNvPr>
              <p:cNvSpPr txBox="1"/>
              <p:nvPr/>
            </p:nvSpPr>
            <p:spPr>
              <a:xfrm>
                <a:off x="5852647" y="3447085"/>
                <a:ext cx="6339353" cy="2138662"/>
              </a:xfrm>
              <a:prstGeom prst="rect">
                <a:avLst/>
              </a:prstGeom>
              <a:noFill/>
              <a:effectLst>
                <a:softEdge rad="127000"/>
              </a:effectLst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GB" sz="375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75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375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75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US" sz="375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3750" i="1">
                            <a:latin typeface="Cambria Math" panose="02040503050406030204" pitchFamily="18" charset="0"/>
                          </a:rPr>
                          <m:t>𝑐</m:t>
                        </m:r>
                        <m:acc>
                          <m:accPr>
                            <m:chr m:val="̃"/>
                            <m:ctrlPr>
                              <a:rPr lang="en-US" sz="375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75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acc>
                      </m:num>
                      <m:den>
                        <m:r>
                          <a:rPr lang="en-US" sz="3750" i="1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US" sz="375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375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p>
                            <m:r>
                              <a:rPr lang="en-US" sz="375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3750" i="1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GB" sz="3600" i="1">
                            <a:solidFill>
                              <a:srgbClr val="FF6969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3600">
                            <a:solidFill>
                              <a:srgbClr val="FF6969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3600" i="1">
                            <a:solidFill>
                              <a:srgbClr val="FF6969"/>
                            </a:solidFill>
                            <a:latin typeface="Cambria Math" panose="02040503050406030204" pitchFamily="18" charset="0"/>
                          </a:rPr>
                          <m:t>𝑡𝑥</m:t>
                        </m:r>
                      </m:sub>
                      <m:sup>
                        <m:r>
                          <a:rPr lang="en-GB" sz="3600" i="1">
                            <a:solidFill>
                              <a:srgbClr val="FF6969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  <m:f>
                      <m:fPr>
                        <m:ctrlPr>
                          <a:rPr lang="en-US" sz="375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75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375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3750" i="1">
                            <a:latin typeface="Cambria Math" panose="02040503050406030204" pitchFamily="18" charset="0"/>
                          </a:rPr>
                          <m:t>𝑐</m:t>
                        </m:r>
                        <m:acc>
                          <m:accPr>
                            <m:chr m:val="̃"/>
                            <m:ctrlPr>
                              <a:rPr lang="en-US" sz="375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75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acc>
                      </m:num>
                      <m:den>
                        <m:r>
                          <a:rPr lang="en-US" sz="375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375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f>
                      <m:fPr>
                        <m:ctrlPr>
                          <a:rPr lang="en-US" sz="375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750" i="1">
                            <a:latin typeface="Cambria Math" panose="02040503050406030204" pitchFamily="18" charset="0"/>
                          </a:rPr>
                          <m:t>𝑑</m:t>
                        </m:r>
                        <m:acc>
                          <m:accPr>
                            <m:chr m:val="̃"/>
                            <m:ctrlPr>
                              <a:rPr lang="en-US" sz="375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75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num>
                      <m:den>
                        <m:r>
                          <a:rPr lang="en-US" sz="375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375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r>
                      <a:rPr lang="en-US" sz="3750" i="1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GB" sz="3600" i="1">
                            <a:solidFill>
                              <a:srgbClr val="FF6969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3600">
                            <a:solidFill>
                              <a:srgbClr val="FF6969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3600" b="0" i="1" smtClean="0">
                            <a:solidFill>
                              <a:srgbClr val="FF6969"/>
                            </a:solidFill>
                            <a:latin typeface="Cambria Math" panose="02040503050406030204" pitchFamily="18" charset="0"/>
                          </a:rPr>
                          <m:t>𝑥𝑡</m:t>
                        </m:r>
                      </m:sub>
                      <m:sup>
                        <m:r>
                          <a:rPr lang="en-GB" sz="3600" i="1">
                            <a:solidFill>
                              <a:srgbClr val="FF6969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  <m:f>
                      <m:fPr>
                        <m:ctrlPr>
                          <a:rPr lang="en-US" sz="375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750" i="1">
                            <a:latin typeface="Cambria Math" panose="02040503050406030204" pitchFamily="18" charset="0"/>
                          </a:rPr>
                          <m:t>𝑑</m:t>
                        </m:r>
                        <m:acc>
                          <m:accPr>
                            <m:chr m:val="̃"/>
                            <m:ctrlPr>
                              <a:rPr lang="en-US" sz="375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75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num>
                      <m:den>
                        <m:r>
                          <a:rPr lang="en-US" sz="375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375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f>
                      <m:fPr>
                        <m:ctrlPr>
                          <a:rPr lang="en-US" sz="375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75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375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3750" i="1">
                            <a:latin typeface="Cambria Math" panose="02040503050406030204" pitchFamily="18" charset="0"/>
                          </a:rPr>
                          <m:t>𝑐</m:t>
                        </m:r>
                        <m:acc>
                          <m:accPr>
                            <m:chr m:val="̃"/>
                            <m:ctrlPr>
                              <a:rPr lang="en-US" sz="375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75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acc>
                      </m:num>
                      <m:den>
                        <m:r>
                          <a:rPr lang="en-US" sz="375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375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</m:oMath>
                </a14:m>
                <a:r>
                  <a:rPr lang="en-US" sz="3750" dirty="0"/>
                  <a:t> </a:t>
                </a:r>
                <a:br>
                  <a:rPr lang="en-US" sz="3750" dirty="0"/>
                </a:br>
                <a:endParaRPr lang="en-US" sz="600" dirty="0"/>
              </a:p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GB" sz="375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75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375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75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US" sz="375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acc>
                          <m:accPr>
                            <m:chr m:val="̃"/>
                            <m:ctrlPr>
                              <a:rPr lang="en-US" sz="375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75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num>
                      <m:den>
                        <m:r>
                          <a:rPr lang="en-US" sz="3750" i="1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US" sz="375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375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p>
                            <m:r>
                              <a:rPr lang="en-US" sz="375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3750" i="1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GB" sz="4000" i="1">
                            <a:solidFill>
                              <a:srgbClr val="FF6969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4000">
                            <a:solidFill>
                              <a:srgbClr val="FF6969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000" i="1">
                            <a:solidFill>
                              <a:srgbClr val="FF6969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GB" sz="4000" b="0" i="1" smtClean="0">
                            <a:solidFill>
                              <a:srgbClr val="FF6969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GB" sz="4000" b="0" i="1" smtClean="0">
                            <a:solidFill>
                              <a:srgbClr val="FF6969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bSup>
                    <m:f>
                      <m:fPr>
                        <m:ctrlPr>
                          <a:rPr lang="en-US" sz="375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75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375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3750" i="1">
                            <a:latin typeface="Cambria Math" panose="02040503050406030204" pitchFamily="18" charset="0"/>
                          </a:rPr>
                          <m:t>𝑐</m:t>
                        </m:r>
                        <m:acc>
                          <m:accPr>
                            <m:chr m:val="̃"/>
                            <m:ctrlPr>
                              <a:rPr lang="en-US" sz="375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75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acc>
                      </m:num>
                      <m:den>
                        <m:r>
                          <a:rPr lang="en-US" sz="375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375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</m:oMath>
                </a14:m>
                <a:r>
                  <a:rPr lang="en-US" sz="375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75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75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375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3750" i="1">
                            <a:latin typeface="Cambria Math" panose="02040503050406030204" pitchFamily="18" charset="0"/>
                          </a:rPr>
                          <m:t>𝑐</m:t>
                        </m:r>
                        <m:acc>
                          <m:accPr>
                            <m:chr m:val="̃"/>
                            <m:ctrlPr>
                              <a:rPr lang="en-US" sz="375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75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acc>
                      </m:num>
                      <m:den>
                        <m:r>
                          <a:rPr lang="en-US" sz="375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375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</m:oMath>
                </a14:m>
                <a:endParaRPr lang="en-US" sz="375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D3D2063-00CE-4FCE-95B9-9E4A1DAF42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2647" y="3447085"/>
                <a:ext cx="6339353" cy="213866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3AC299EB-53BF-429E-A9D6-BE26D109E1E2}"/>
              </a:ext>
            </a:extLst>
          </p:cNvPr>
          <p:cNvGrpSpPr/>
          <p:nvPr/>
        </p:nvGrpSpPr>
        <p:grpSpPr>
          <a:xfrm>
            <a:off x="3361247" y="1819693"/>
            <a:ext cx="2271484" cy="1381956"/>
            <a:chOff x="3361247" y="1819693"/>
            <a:chExt cx="2271484" cy="138195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6CD341D0-5501-4832-B1EE-CB8158068199}"/>
                    </a:ext>
                  </a:extLst>
                </p:cNvPr>
                <p:cNvSpPr txBox="1"/>
                <p:nvPr/>
              </p:nvSpPr>
              <p:spPr>
                <a:xfrm>
                  <a:off x="3361247" y="2220418"/>
                  <a:ext cx="2271484" cy="981231"/>
                </a:xfrm>
                <a:prstGeom prst="rect">
                  <a:avLst/>
                </a:prstGeom>
                <a:noFill/>
                <a:ln w="38100">
                  <a:solidFill>
                    <a:srgbClr val="C00000"/>
                  </a:solidFill>
                </a:ln>
                <a:effectLst/>
              </p:spPr>
              <p:txBody>
                <a:bodyPr wrap="square" rtlCol="0">
                  <a:spAutoFit/>
                </a:bodyPr>
                <a:lstStyle/>
                <a:p>
                  <a:pPr>
                    <a:spcAft>
                      <a:spcPts val="12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̃"/>
                            <m:ctrlPr>
                              <a:rPr lang="en-GB" sz="4000" b="0" i="1" smtClean="0">
                                <a:solidFill>
                                  <a:srgbClr val="FF696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Sup>
                              <m:sSubSupPr>
                                <m:ctrlPr>
                                  <a:rPr lang="en-GB" sz="4000" b="0" i="1" smtClean="0">
                                    <a:solidFill>
                                      <a:srgbClr val="FF6969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en-GB" sz="4000" b="0" i="0" smtClean="0">
                                    <a:solidFill>
                                      <a:srgbClr val="FF6969"/>
                                    </a:solidFill>
                                    <a:latin typeface="Cambria Math" panose="02040503050406030204" pitchFamily="18" charset="0"/>
                                  </a:rPr>
                                  <m:t>Γ</m:t>
                                </m:r>
                              </m:e>
                              <m:sub>
                                <m:r>
                                  <a:rPr lang="en-GB" sz="4000" b="0" i="1" smtClean="0">
                                    <a:solidFill>
                                      <a:srgbClr val="FF6969"/>
                                    </a:solidFill>
                                    <a:latin typeface="Cambria Math" panose="02040503050406030204" pitchFamily="18" charset="0"/>
                                  </a:rPr>
                                  <m:t>𝑡𝑥</m:t>
                                </m:r>
                              </m:sub>
                              <m:sup>
                                <m:r>
                                  <a:rPr lang="en-GB" sz="4000" b="0" i="1" smtClean="0">
                                    <a:solidFill>
                                      <a:srgbClr val="FF6969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bSup>
                          </m:e>
                        </m:acc>
                        <m:r>
                          <a:rPr lang="en-GB" sz="4000" b="0" i="1" smtClean="0">
                            <a:solidFill>
                              <a:srgbClr val="FF6969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acc>
                          <m:accPr>
                            <m:chr m:val="̃"/>
                            <m:ctrlPr>
                              <a:rPr lang="en-GB" sz="4000" i="1">
                                <a:solidFill>
                                  <a:srgbClr val="FF696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Sup>
                              <m:sSubSupPr>
                                <m:ctrlPr>
                                  <a:rPr lang="en-GB" sz="4000" i="1">
                                    <a:solidFill>
                                      <a:srgbClr val="FF6969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en-GB" sz="4000">
                                    <a:solidFill>
                                      <a:srgbClr val="FF6969"/>
                                    </a:solidFill>
                                    <a:latin typeface="Cambria Math" panose="02040503050406030204" pitchFamily="18" charset="0"/>
                                  </a:rPr>
                                  <m:t>Γ</m:t>
                                </m:r>
                              </m:e>
                              <m:sub>
                                <m:r>
                                  <a:rPr lang="en-GB" sz="4000" b="0" i="1" smtClean="0">
                                    <a:solidFill>
                                      <a:srgbClr val="FF6969"/>
                                    </a:solidFill>
                                    <a:latin typeface="Cambria Math" panose="02040503050406030204" pitchFamily="18" charset="0"/>
                                  </a:rPr>
                                  <m:t>𝑥𝑡</m:t>
                                </m:r>
                              </m:sub>
                              <m:sup>
                                <m:r>
                                  <a:rPr lang="en-GB" sz="4000" i="1">
                                    <a:solidFill>
                                      <a:srgbClr val="FF6969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bSup>
                          </m:e>
                        </m:acc>
                      </m:oMath>
                    </m:oMathPara>
                  </a14:m>
                  <a:endParaRPr lang="en-US" sz="4000" dirty="0">
                    <a:solidFill>
                      <a:srgbClr val="FF6969"/>
                    </a:solidFill>
                  </a:endParaRP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6CD341D0-5501-4832-B1EE-CB815806819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61247" y="2220418"/>
                  <a:ext cx="2271484" cy="981231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 w="38100">
                  <a:solidFill>
                    <a:srgbClr val="C00000"/>
                  </a:solidFill>
                </a:ln>
                <a:effectLst/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Right Brace 13">
              <a:extLst>
                <a:ext uri="{FF2B5EF4-FFF2-40B4-BE49-F238E27FC236}">
                  <a16:creationId xmlns:a16="http://schemas.microsoft.com/office/drawing/2014/main" id="{D682441F-71FC-41B9-BBF3-0DCBEDE0B428}"/>
                </a:ext>
              </a:extLst>
            </p:cNvPr>
            <p:cNvSpPr/>
            <p:nvPr/>
          </p:nvSpPr>
          <p:spPr>
            <a:xfrm rot="5400000">
              <a:off x="4359460" y="1733783"/>
              <a:ext cx="198860" cy="370680"/>
            </a:xfrm>
            <a:prstGeom prst="rightBrac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76888AD8-365A-40F8-A4B7-2164C56BC15E}"/>
              </a:ext>
            </a:extLst>
          </p:cNvPr>
          <p:cNvGrpSpPr/>
          <p:nvPr/>
        </p:nvGrpSpPr>
        <p:grpSpPr>
          <a:xfrm>
            <a:off x="8594155" y="1819693"/>
            <a:ext cx="1065102" cy="1332092"/>
            <a:chOff x="8594155" y="1819693"/>
            <a:chExt cx="1065102" cy="133209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44929F2F-D3D1-476C-B765-05F1EFD4EE98}"/>
                    </a:ext>
                  </a:extLst>
                </p:cNvPr>
                <p:cNvSpPr txBox="1"/>
                <p:nvPr/>
              </p:nvSpPr>
              <p:spPr>
                <a:xfrm>
                  <a:off x="8662250" y="2213130"/>
                  <a:ext cx="928912" cy="938655"/>
                </a:xfrm>
                <a:prstGeom prst="rect">
                  <a:avLst/>
                </a:prstGeom>
                <a:noFill/>
                <a:ln w="38100">
                  <a:solidFill>
                    <a:srgbClr val="C00000"/>
                  </a:solidFill>
                </a:ln>
                <a:effectLst/>
              </p:spPr>
              <p:txBody>
                <a:bodyPr wrap="square" rtlCol="0">
                  <a:spAutoFit/>
                </a:bodyPr>
                <a:lstStyle/>
                <a:p>
                  <a:pPr>
                    <a:spcAft>
                      <a:spcPts val="12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̃"/>
                            <m:ctrlPr>
                              <a:rPr lang="en-GB" sz="4000" b="0" i="1" smtClean="0">
                                <a:solidFill>
                                  <a:srgbClr val="FF696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Sup>
                              <m:sSubSupPr>
                                <m:ctrlPr>
                                  <a:rPr lang="en-GB" sz="4000" b="0" i="1" smtClean="0">
                                    <a:solidFill>
                                      <a:srgbClr val="FF6969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en-GB" sz="4000" b="0" i="0" smtClean="0">
                                    <a:solidFill>
                                      <a:srgbClr val="FF6969"/>
                                    </a:solidFill>
                                    <a:latin typeface="Cambria Math" panose="02040503050406030204" pitchFamily="18" charset="0"/>
                                  </a:rPr>
                                  <m:t>Γ</m:t>
                                </m:r>
                              </m:e>
                              <m:sub>
                                <m:r>
                                  <a:rPr lang="en-GB" sz="4000" b="0" i="1" smtClean="0">
                                    <a:solidFill>
                                      <a:srgbClr val="FF6969"/>
                                    </a:solidFill>
                                    <a:latin typeface="Cambria Math" panose="02040503050406030204" pitchFamily="18" charset="0"/>
                                  </a:rPr>
                                  <m:t>𝑡𝑡</m:t>
                                </m:r>
                              </m:sub>
                              <m:sup>
                                <m:r>
                                  <a:rPr lang="en-GB" sz="4000" b="0" i="1" smtClean="0">
                                    <a:solidFill>
                                      <a:srgbClr val="FF6969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p>
                            </m:sSubSup>
                          </m:e>
                        </m:acc>
                      </m:oMath>
                    </m:oMathPara>
                  </a14:m>
                  <a:endParaRPr lang="en-US" sz="4000" dirty="0">
                    <a:solidFill>
                      <a:srgbClr val="FF6969"/>
                    </a:solidFill>
                  </a:endParaRP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44929F2F-D3D1-476C-B765-05F1EFD4EE9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62250" y="2213130"/>
                  <a:ext cx="928912" cy="938655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 w="38100">
                  <a:solidFill>
                    <a:srgbClr val="C00000"/>
                  </a:solidFill>
                </a:ln>
                <a:effectLst/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Right Brace 14">
              <a:extLst>
                <a:ext uri="{FF2B5EF4-FFF2-40B4-BE49-F238E27FC236}">
                  <a16:creationId xmlns:a16="http://schemas.microsoft.com/office/drawing/2014/main" id="{7F5D7B6A-ECFC-40BD-AB54-35B4C4158230}"/>
                </a:ext>
              </a:extLst>
            </p:cNvPr>
            <p:cNvSpPr/>
            <p:nvPr/>
          </p:nvSpPr>
          <p:spPr>
            <a:xfrm rot="5400000">
              <a:off x="9027276" y="1386572"/>
              <a:ext cx="198860" cy="1065102"/>
            </a:xfrm>
            <a:prstGeom prst="rightBrac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CCB907E-00B5-41D4-A8CD-6429C845CFFC}"/>
              </a:ext>
            </a:extLst>
          </p:cNvPr>
          <p:cNvCxnSpPr>
            <a:cxnSpLocks/>
          </p:cNvCxnSpPr>
          <p:nvPr/>
        </p:nvCxnSpPr>
        <p:spPr>
          <a:xfrm>
            <a:off x="0" y="3341285"/>
            <a:ext cx="12192000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466D54C-F447-4F58-B157-87B068AA1F0F}"/>
              </a:ext>
            </a:extLst>
          </p:cNvPr>
          <p:cNvCxnSpPr>
            <a:cxnSpLocks/>
          </p:cNvCxnSpPr>
          <p:nvPr/>
        </p:nvCxnSpPr>
        <p:spPr>
          <a:xfrm>
            <a:off x="0" y="5744754"/>
            <a:ext cx="12192000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9371FEF2-9961-4D20-816D-B8B2E84CE13C}"/>
              </a:ext>
            </a:extLst>
          </p:cNvPr>
          <p:cNvSpPr txBox="1"/>
          <p:nvPr/>
        </p:nvSpPr>
        <p:spPr>
          <a:xfrm>
            <a:off x="43544" y="6009800"/>
            <a:ext cx="68353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/>
              <a:t>General geodesic eqn. (later video):</a:t>
            </a:r>
            <a:endParaRPr lang="en-CA" sz="3600" dirty="0"/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9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36DC3F60-2A31-49B7-86A5-3A202D2B9EB4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6319440" y="3393000"/>
              <a:ext cx="5775120" cy="28260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36DC3F60-2A31-49B7-86A5-3A202D2B9EB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310080" y="3383640"/>
                <a:ext cx="5793840" cy="284472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990157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5700">
        <p:fade/>
      </p:transition>
    </mc:Choice>
    <mc:Fallback xmlns="">
      <p:transition spd="med" advTm="457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0" grpId="0"/>
      <p:bldP spid="13" grpId="0"/>
      <p:bldP spid="18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8382E1F-2820-4809-8060-E1006EE29C34}"/>
              </a:ext>
            </a:extLst>
          </p:cNvPr>
          <p:cNvSpPr txBox="1"/>
          <p:nvPr/>
        </p:nvSpPr>
        <p:spPr>
          <a:xfrm>
            <a:off x="0" y="0"/>
            <a:ext cx="1130065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5400" dirty="0"/>
              <a:t>Last planned video for Special Relativity</a:t>
            </a:r>
          </a:p>
          <a:p>
            <a:r>
              <a:rPr lang="en-GB" sz="5400" dirty="0"/>
              <a:t>… next we’ll do </a:t>
            </a:r>
            <a:r>
              <a:rPr lang="en-GB" sz="5400" u="sng" dirty="0"/>
              <a:t>General Relativity</a:t>
            </a:r>
            <a:r>
              <a:rPr lang="en-GB" sz="5400" dirty="0"/>
              <a:t>!</a:t>
            </a:r>
            <a:endParaRPr lang="en-CA" sz="5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9144CD-303A-4810-AA57-62C16EAB44C5}"/>
              </a:ext>
            </a:extLst>
          </p:cNvPr>
          <p:cNvSpPr txBox="1"/>
          <p:nvPr/>
        </p:nvSpPr>
        <p:spPr>
          <a:xfrm>
            <a:off x="285751" y="2252930"/>
            <a:ext cx="8972549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/>
              <a:t>In general relativity… spacetime is curved!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4000" dirty="0"/>
              <a:t>No such thing as a straight worldline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4000" dirty="0"/>
              <a:t>Geodesics still </a:t>
            </a:r>
            <a:r>
              <a:rPr lang="en-GB" sz="4000"/>
              <a:t>give us: </a:t>
            </a:r>
            <a:endParaRPr lang="en-GB" sz="4000" dirty="0"/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GB" sz="3600" dirty="0"/>
              <a:t>Worldline of freely falling observers </a:t>
            </a:r>
            <a:br>
              <a:rPr lang="en-GB" sz="3600" dirty="0"/>
            </a:br>
            <a:r>
              <a:rPr lang="en-GB" sz="3600" dirty="0"/>
              <a:t>    in a gravitational field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GB" sz="3600" dirty="0"/>
              <a:t>Worldline of beams of light that take</a:t>
            </a:r>
            <a:br>
              <a:rPr lang="en-GB" sz="3600" dirty="0"/>
            </a:br>
            <a:r>
              <a:rPr lang="en-GB" sz="3600" dirty="0"/>
              <a:t>   curved paths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262649B-68AC-4145-84DC-A8D0706E6C30}"/>
              </a:ext>
            </a:extLst>
          </p:cNvPr>
          <p:cNvGrpSpPr/>
          <p:nvPr/>
        </p:nvGrpSpPr>
        <p:grpSpPr>
          <a:xfrm>
            <a:off x="8264185" y="3775371"/>
            <a:ext cx="3642064" cy="2259106"/>
            <a:chOff x="7082406" y="2273139"/>
            <a:chExt cx="4058099" cy="225910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FB83BC32-C8BC-44D0-BD59-1B46E93AF58F}"/>
                    </a:ext>
                  </a:extLst>
                </p:cNvPr>
                <p:cNvSpPr/>
                <p:nvPr/>
              </p:nvSpPr>
              <p:spPr>
                <a:xfrm>
                  <a:off x="7082406" y="2799719"/>
                  <a:ext cx="4058099" cy="1732526"/>
                </a:xfrm>
                <a:prstGeom prst="rect">
                  <a:avLst/>
                </a:prstGeom>
                <a:ln w="57150">
                  <a:solidFill>
                    <a:schemeClr val="tx1"/>
                  </a:solidFill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f>
                        <m:fPr>
                          <m:ctrlPr>
                            <a:rPr lang="en-GB" sz="6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GB" sz="6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6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GB" sz="6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acc>
                            <m:accPr>
                              <m:chr m:val="⃗"/>
                              <m:ctrlPr>
                                <a:rPr lang="en-GB" sz="66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66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</m:acc>
                        </m:num>
                        <m:den>
                          <m:r>
                            <a:rPr lang="en-GB" sz="6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GB" sz="6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66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p>
                              <m:r>
                                <a:rPr lang="en-GB" sz="6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GB" sz="66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en-GB" sz="6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6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acc>
                    </m:oMath>
                  </a14:m>
                  <a:r>
                    <a:rPr lang="en-US" sz="6600" dirty="0"/>
                    <a:t> </a:t>
                  </a:r>
                </a:p>
              </p:txBody>
            </p:sp>
          </mc:Choice>
          <mc:Fallback xmlns="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3E266637-31ED-4E1E-BE08-4493DDD4E44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82406" y="2799719"/>
                  <a:ext cx="4058099" cy="1732526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571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CE346B2-F2A7-4E69-8729-FFEC7EF38ADE}"/>
                </a:ext>
              </a:extLst>
            </p:cNvPr>
            <p:cNvSpPr txBox="1"/>
            <p:nvPr/>
          </p:nvSpPr>
          <p:spPr>
            <a:xfrm>
              <a:off x="7082406" y="2273139"/>
              <a:ext cx="4058099" cy="523220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dirty="0"/>
                <a:t>Geodesic Equation</a:t>
              </a:r>
              <a:endParaRPr lang="en-CA" sz="2800" dirty="0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448306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159"/>
    </mc:Choice>
    <mc:Fallback xmlns="">
      <p:transition spd="slow" advTm="341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392D7A4-BEA0-4C85-BC5C-09A3FF1CBD15}"/>
              </a:ext>
            </a:extLst>
          </p:cNvPr>
          <p:cNvSpPr/>
          <p:nvPr/>
        </p:nvSpPr>
        <p:spPr>
          <a:xfrm>
            <a:off x="711199" y="594864"/>
            <a:ext cx="830217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“Inertial observers and beams of light will always travel in straight lines on spacetime diagrams.”</a:t>
            </a:r>
            <a:endParaRPr lang="en-CA" sz="4800" dirty="0"/>
          </a:p>
        </p:txBody>
      </p:sp>
      <p:sp>
        <p:nvSpPr>
          <p:cNvPr id="5" name="Multiplication Sign 4">
            <a:extLst>
              <a:ext uri="{FF2B5EF4-FFF2-40B4-BE49-F238E27FC236}">
                <a16:creationId xmlns:a16="http://schemas.microsoft.com/office/drawing/2014/main" id="{C076146E-5C90-4D12-BB00-73293953CA41}"/>
              </a:ext>
            </a:extLst>
          </p:cNvPr>
          <p:cNvSpPr/>
          <p:nvPr/>
        </p:nvSpPr>
        <p:spPr>
          <a:xfrm>
            <a:off x="-1654629" y="-631317"/>
            <a:ext cx="12235544" cy="4666288"/>
          </a:xfrm>
          <a:prstGeom prst="mathMultiply">
            <a:avLst>
              <a:gd name="adj1" fmla="val 7346"/>
            </a:avLst>
          </a:prstGeom>
          <a:solidFill>
            <a:srgbClr val="FF0000">
              <a:alpha val="34000"/>
            </a:srgbClr>
          </a:solidFill>
          <a:ln w="38100">
            <a:solidFill>
              <a:srgbClr val="C00000">
                <a:alpha val="3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DA77FFE-2974-441C-882B-EB62B0F0A460}"/>
              </a:ext>
            </a:extLst>
          </p:cNvPr>
          <p:cNvSpPr/>
          <p:nvPr/>
        </p:nvSpPr>
        <p:spPr>
          <a:xfrm>
            <a:off x="1407887" y="3838805"/>
            <a:ext cx="10116456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4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“Inertial observers and beams of light can have </a:t>
            </a:r>
            <a:r>
              <a:rPr lang="en-US" sz="5400" b="1" u="sng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curved worldlines</a:t>
            </a:r>
            <a:r>
              <a:rPr lang="en-US" sz="54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on spacetime diagrams.”</a:t>
            </a:r>
            <a:endParaRPr lang="en-CA" sz="5400" b="1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6320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806"/>
    </mc:Choice>
    <mc:Fallback xmlns="">
      <p:transition spd="slow" advTm="178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A2DB1D3E-8C35-4C89-A270-2C7277190135}"/>
              </a:ext>
            </a:extLst>
          </p:cNvPr>
          <p:cNvGrpSpPr/>
          <p:nvPr/>
        </p:nvGrpSpPr>
        <p:grpSpPr>
          <a:xfrm>
            <a:off x="171450" y="32753"/>
            <a:ext cx="5829300" cy="3130738"/>
            <a:chOff x="171450" y="32753"/>
            <a:chExt cx="5829300" cy="3130738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0D303D2C-DE1D-4D2D-99EF-1FD765649810}"/>
                </a:ext>
              </a:extLst>
            </p:cNvPr>
            <p:cNvSpPr txBox="1"/>
            <p:nvPr/>
          </p:nvSpPr>
          <p:spPr>
            <a:xfrm>
              <a:off x="171450" y="32753"/>
              <a:ext cx="58293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u="sng" dirty="0" err="1"/>
                <a:t>Rindler</a:t>
              </a:r>
              <a:r>
                <a:rPr lang="en-US" sz="4000" u="sng" dirty="0"/>
                <a:t> Coordinates</a:t>
              </a:r>
              <a:endParaRPr lang="en-CA" sz="40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Rectangle 2">
                  <a:extLst>
                    <a:ext uri="{FF2B5EF4-FFF2-40B4-BE49-F238E27FC236}">
                      <a16:creationId xmlns:a16="http://schemas.microsoft.com/office/drawing/2014/main" id="{E87B706F-F37F-4683-9AAC-8E2675E0F8CC}"/>
                    </a:ext>
                  </a:extLst>
                </p:cNvPr>
                <p:cNvSpPr/>
                <p:nvPr/>
              </p:nvSpPr>
              <p:spPr>
                <a:xfrm>
                  <a:off x="781050" y="791816"/>
                  <a:ext cx="4800599" cy="237167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480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48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x-IV_mathan" sz="480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̃"/>
                          <m:ctrlPr>
                            <a:rPr lang="en-US" sz="4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4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func>
                        <m:funcPr>
                          <m:ctrlPr>
                            <a:rPr lang="en-US" sz="4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4800">
                              <a:latin typeface="Cambria Math" panose="02040503050406030204" pitchFamily="18" charset="0"/>
                            </a:rPr>
                            <m:t>sinh</m:t>
                          </m:r>
                        </m:fName>
                        <m:e>
                          <m:d>
                            <m:dPr>
                              <m:ctrlPr>
                                <a:rPr lang="en-US" sz="4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GB" sz="4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48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  <m:acc>
                                    <m:accPr>
                                      <m:chr m:val="̃"/>
                                      <m:ctrlPr>
                                        <a:rPr lang="en-US" sz="48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48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acc>
                                </m:num>
                                <m:den>
                                  <m:r>
                                    <a:rPr lang="en-GB" sz="4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a14:m>
                  <a:r>
                    <a:rPr lang="x-IV_mathan" sz="4800" dirty="0"/>
                    <a:t>   </a:t>
                  </a:r>
                </a:p>
                <a:p>
                  <a:r>
                    <a:rPr lang="en-US" sz="4800" dirty="0">
                      <a:solidFill>
                        <a:srgbClr val="0070C0"/>
                      </a:solidFill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sz="48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x-IV_mathan" sz="480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̃"/>
                          <m:ctrlPr>
                            <a:rPr lang="en-US" sz="4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4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func>
                        <m:funcPr>
                          <m:ctrlPr>
                            <a:rPr lang="en-US" sz="48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4800">
                              <a:latin typeface="Cambria Math" panose="02040503050406030204" pitchFamily="18" charset="0"/>
                            </a:rPr>
                            <m:t>cosh</m:t>
                          </m:r>
                        </m:fName>
                        <m:e>
                          <m:d>
                            <m:dPr>
                              <m:ctrlPr>
                                <a:rPr lang="en-US" sz="4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GB" sz="4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48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  <m:acc>
                                    <m:accPr>
                                      <m:chr m:val="̃"/>
                                      <m:ctrlPr>
                                        <a:rPr lang="en-US" sz="48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48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acc>
                                </m:num>
                                <m:den>
                                  <m:r>
                                    <a:rPr lang="en-GB" sz="4800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a14:m>
                  <a:r>
                    <a:rPr lang="x-IV_mathan" sz="4800" dirty="0"/>
                    <a:t> </a:t>
                  </a:r>
                </a:p>
              </p:txBody>
            </p:sp>
          </mc:Choice>
          <mc:Fallback xmlns="">
            <p:sp>
              <p:nvSpPr>
                <p:cNvPr id="3" name="Rectangle 2">
                  <a:extLst>
                    <a:ext uri="{FF2B5EF4-FFF2-40B4-BE49-F238E27FC236}">
                      <a16:creationId xmlns:a16="http://schemas.microsoft.com/office/drawing/2014/main" id="{E87B706F-F37F-4683-9AAC-8E2675E0F8C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1050" y="791816"/>
                  <a:ext cx="4800599" cy="237167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2397AA5B-EEAB-4F85-8DD1-02DFAF9EE907}"/>
              </a:ext>
            </a:extLst>
          </p:cNvPr>
          <p:cNvGrpSpPr/>
          <p:nvPr/>
        </p:nvGrpSpPr>
        <p:grpSpPr>
          <a:xfrm>
            <a:off x="7020014" y="100691"/>
            <a:ext cx="3127020" cy="6965950"/>
            <a:chOff x="7048451" y="-44450"/>
            <a:chExt cx="3127020" cy="6965950"/>
          </a:xfrm>
        </p:grpSpPr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06334142-76E1-4D59-A9F9-2BDC8065E9AF}"/>
                </a:ext>
              </a:extLst>
            </p:cNvPr>
            <p:cNvGrpSpPr/>
            <p:nvPr/>
          </p:nvGrpSpPr>
          <p:grpSpPr>
            <a:xfrm>
              <a:off x="7048451" y="1918357"/>
              <a:ext cx="1111568" cy="3016991"/>
              <a:chOff x="4723570" y="360362"/>
              <a:chExt cx="2121730" cy="6141905"/>
            </a:xfrm>
          </p:grpSpPr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6D06BC5D-929C-48DD-A896-80015340F676}"/>
                  </a:ext>
                </a:extLst>
              </p:cNvPr>
              <p:cNvSpPr/>
              <p:nvPr/>
            </p:nvSpPr>
            <p:spPr>
              <a:xfrm>
                <a:off x="4724400" y="360362"/>
                <a:ext cx="2120900" cy="3073400"/>
              </a:xfrm>
              <a:custGeom>
                <a:avLst/>
                <a:gdLst>
                  <a:gd name="connsiteX0" fmla="*/ 0 w 2120900"/>
                  <a:gd name="connsiteY0" fmla="*/ 3073400 h 3073400"/>
                  <a:gd name="connsiteX1" fmla="*/ 31750 w 2120900"/>
                  <a:gd name="connsiteY1" fmla="*/ 2781300 h 3073400"/>
                  <a:gd name="connsiteX2" fmla="*/ 139700 w 2120900"/>
                  <a:gd name="connsiteY2" fmla="*/ 2470150 h 3073400"/>
                  <a:gd name="connsiteX3" fmla="*/ 361950 w 2120900"/>
                  <a:gd name="connsiteY3" fmla="*/ 2070100 h 3073400"/>
                  <a:gd name="connsiteX4" fmla="*/ 673100 w 2120900"/>
                  <a:gd name="connsiteY4" fmla="*/ 1625600 h 3073400"/>
                  <a:gd name="connsiteX5" fmla="*/ 1104900 w 2120900"/>
                  <a:gd name="connsiteY5" fmla="*/ 1098550 h 3073400"/>
                  <a:gd name="connsiteX6" fmla="*/ 2120900 w 2120900"/>
                  <a:gd name="connsiteY6" fmla="*/ 0 h 3073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20900" h="3073400">
                    <a:moveTo>
                      <a:pt x="0" y="3073400"/>
                    </a:moveTo>
                    <a:cubicBezTo>
                      <a:pt x="4233" y="2977621"/>
                      <a:pt x="8467" y="2881842"/>
                      <a:pt x="31750" y="2781300"/>
                    </a:cubicBezTo>
                    <a:cubicBezTo>
                      <a:pt x="55033" y="2680758"/>
                      <a:pt x="84667" y="2588683"/>
                      <a:pt x="139700" y="2470150"/>
                    </a:cubicBezTo>
                    <a:cubicBezTo>
                      <a:pt x="194733" y="2351617"/>
                      <a:pt x="273050" y="2210858"/>
                      <a:pt x="361950" y="2070100"/>
                    </a:cubicBezTo>
                    <a:cubicBezTo>
                      <a:pt x="450850" y="1929342"/>
                      <a:pt x="549275" y="1787525"/>
                      <a:pt x="673100" y="1625600"/>
                    </a:cubicBezTo>
                    <a:cubicBezTo>
                      <a:pt x="796925" y="1463675"/>
                      <a:pt x="863600" y="1369483"/>
                      <a:pt x="1104900" y="1098550"/>
                    </a:cubicBezTo>
                    <a:cubicBezTo>
                      <a:pt x="1346200" y="827617"/>
                      <a:pt x="1733550" y="413808"/>
                      <a:pt x="2120900" y="0"/>
                    </a:cubicBezTo>
                  </a:path>
                </a:pathLst>
              </a:custGeom>
              <a:noFill/>
              <a:ln w="38100">
                <a:solidFill>
                  <a:srgbClr val="FF535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6FEFF798-83E4-4FAC-BE4A-2F662BF0ECF3}"/>
                  </a:ext>
                </a:extLst>
              </p:cNvPr>
              <p:cNvSpPr/>
              <p:nvPr/>
            </p:nvSpPr>
            <p:spPr>
              <a:xfrm flipV="1">
                <a:off x="4723570" y="3428867"/>
                <a:ext cx="2120900" cy="3073400"/>
              </a:xfrm>
              <a:custGeom>
                <a:avLst/>
                <a:gdLst>
                  <a:gd name="connsiteX0" fmla="*/ 0 w 2120900"/>
                  <a:gd name="connsiteY0" fmla="*/ 3073400 h 3073400"/>
                  <a:gd name="connsiteX1" fmla="*/ 31750 w 2120900"/>
                  <a:gd name="connsiteY1" fmla="*/ 2781300 h 3073400"/>
                  <a:gd name="connsiteX2" fmla="*/ 139700 w 2120900"/>
                  <a:gd name="connsiteY2" fmla="*/ 2470150 h 3073400"/>
                  <a:gd name="connsiteX3" fmla="*/ 361950 w 2120900"/>
                  <a:gd name="connsiteY3" fmla="*/ 2070100 h 3073400"/>
                  <a:gd name="connsiteX4" fmla="*/ 673100 w 2120900"/>
                  <a:gd name="connsiteY4" fmla="*/ 1625600 h 3073400"/>
                  <a:gd name="connsiteX5" fmla="*/ 1104900 w 2120900"/>
                  <a:gd name="connsiteY5" fmla="*/ 1098550 h 3073400"/>
                  <a:gd name="connsiteX6" fmla="*/ 2120900 w 2120900"/>
                  <a:gd name="connsiteY6" fmla="*/ 0 h 3073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20900" h="3073400">
                    <a:moveTo>
                      <a:pt x="0" y="3073400"/>
                    </a:moveTo>
                    <a:cubicBezTo>
                      <a:pt x="4233" y="2977621"/>
                      <a:pt x="8467" y="2881842"/>
                      <a:pt x="31750" y="2781300"/>
                    </a:cubicBezTo>
                    <a:cubicBezTo>
                      <a:pt x="55033" y="2680758"/>
                      <a:pt x="84667" y="2588683"/>
                      <a:pt x="139700" y="2470150"/>
                    </a:cubicBezTo>
                    <a:cubicBezTo>
                      <a:pt x="194733" y="2351617"/>
                      <a:pt x="273050" y="2210858"/>
                      <a:pt x="361950" y="2070100"/>
                    </a:cubicBezTo>
                    <a:cubicBezTo>
                      <a:pt x="450850" y="1929342"/>
                      <a:pt x="549275" y="1787525"/>
                      <a:pt x="673100" y="1625600"/>
                    </a:cubicBezTo>
                    <a:cubicBezTo>
                      <a:pt x="796925" y="1463675"/>
                      <a:pt x="863600" y="1369483"/>
                      <a:pt x="1104900" y="1098550"/>
                    </a:cubicBezTo>
                    <a:cubicBezTo>
                      <a:pt x="1346200" y="827617"/>
                      <a:pt x="1733550" y="413808"/>
                      <a:pt x="2120900" y="0"/>
                    </a:cubicBezTo>
                  </a:path>
                </a:pathLst>
              </a:custGeom>
              <a:noFill/>
              <a:ln w="38100">
                <a:solidFill>
                  <a:srgbClr val="FF535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170A3F9B-EB85-489B-BADC-3ABDB9487FB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30603" y="-44450"/>
              <a:ext cx="2121914" cy="2092005"/>
            </a:xfrm>
            <a:prstGeom prst="line">
              <a:avLst/>
            </a:prstGeom>
            <a:ln w="38100">
              <a:solidFill>
                <a:srgbClr val="FF535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8361DB5A-3AD5-4F51-877C-25E0DDB1BFC9}"/>
                </a:ext>
              </a:extLst>
            </p:cNvPr>
            <p:cNvCxnSpPr>
              <a:cxnSpLocks/>
            </p:cNvCxnSpPr>
            <p:nvPr/>
          </p:nvCxnSpPr>
          <p:spPr>
            <a:xfrm>
              <a:off x="8116513" y="4891564"/>
              <a:ext cx="2058958" cy="2029936"/>
            </a:xfrm>
            <a:prstGeom prst="line">
              <a:avLst/>
            </a:prstGeom>
            <a:ln w="38100">
              <a:solidFill>
                <a:srgbClr val="FF535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A0C2A9DB-A34D-4943-BA31-311784D29406}"/>
              </a:ext>
            </a:extLst>
          </p:cNvPr>
          <p:cNvGrpSpPr/>
          <p:nvPr/>
        </p:nvGrpSpPr>
        <p:grpSpPr>
          <a:xfrm>
            <a:off x="7527758" y="202291"/>
            <a:ext cx="2803909" cy="6902450"/>
            <a:chOff x="7575245" y="57150"/>
            <a:chExt cx="2803909" cy="6902450"/>
          </a:xfrm>
        </p:grpSpPr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93C63BB9-C70D-4D9D-A414-D2A3C56533A8}"/>
                </a:ext>
              </a:extLst>
            </p:cNvPr>
            <p:cNvGrpSpPr/>
            <p:nvPr/>
          </p:nvGrpSpPr>
          <p:grpSpPr>
            <a:xfrm>
              <a:off x="7575245" y="529619"/>
              <a:ext cx="2121730" cy="5758744"/>
              <a:chOff x="4723570" y="360362"/>
              <a:chExt cx="2121730" cy="6141905"/>
            </a:xfrm>
          </p:grpSpPr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B82A737A-E875-4098-8BDE-A1D32B180DAB}"/>
                  </a:ext>
                </a:extLst>
              </p:cNvPr>
              <p:cNvSpPr/>
              <p:nvPr/>
            </p:nvSpPr>
            <p:spPr>
              <a:xfrm>
                <a:off x="4724400" y="360362"/>
                <a:ext cx="2120900" cy="3073400"/>
              </a:xfrm>
              <a:custGeom>
                <a:avLst/>
                <a:gdLst>
                  <a:gd name="connsiteX0" fmla="*/ 0 w 2120900"/>
                  <a:gd name="connsiteY0" fmla="*/ 3073400 h 3073400"/>
                  <a:gd name="connsiteX1" fmla="*/ 31750 w 2120900"/>
                  <a:gd name="connsiteY1" fmla="*/ 2781300 h 3073400"/>
                  <a:gd name="connsiteX2" fmla="*/ 139700 w 2120900"/>
                  <a:gd name="connsiteY2" fmla="*/ 2470150 h 3073400"/>
                  <a:gd name="connsiteX3" fmla="*/ 361950 w 2120900"/>
                  <a:gd name="connsiteY3" fmla="*/ 2070100 h 3073400"/>
                  <a:gd name="connsiteX4" fmla="*/ 673100 w 2120900"/>
                  <a:gd name="connsiteY4" fmla="*/ 1625600 h 3073400"/>
                  <a:gd name="connsiteX5" fmla="*/ 1104900 w 2120900"/>
                  <a:gd name="connsiteY5" fmla="*/ 1098550 h 3073400"/>
                  <a:gd name="connsiteX6" fmla="*/ 2120900 w 2120900"/>
                  <a:gd name="connsiteY6" fmla="*/ 0 h 3073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20900" h="3073400">
                    <a:moveTo>
                      <a:pt x="0" y="3073400"/>
                    </a:moveTo>
                    <a:cubicBezTo>
                      <a:pt x="4233" y="2977621"/>
                      <a:pt x="8467" y="2881842"/>
                      <a:pt x="31750" y="2781300"/>
                    </a:cubicBezTo>
                    <a:cubicBezTo>
                      <a:pt x="55033" y="2680758"/>
                      <a:pt x="84667" y="2588683"/>
                      <a:pt x="139700" y="2470150"/>
                    </a:cubicBezTo>
                    <a:cubicBezTo>
                      <a:pt x="194733" y="2351617"/>
                      <a:pt x="273050" y="2210858"/>
                      <a:pt x="361950" y="2070100"/>
                    </a:cubicBezTo>
                    <a:cubicBezTo>
                      <a:pt x="450850" y="1929342"/>
                      <a:pt x="549275" y="1787525"/>
                      <a:pt x="673100" y="1625600"/>
                    </a:cubicBezTo>
                    <a:cubicBezTo>
                      <a:pt x="796925" y="1463675"/>
                      <a:pt x="863600" y="1369483"/>
                      <a:pt x="1104900" y="1098550"/>
                    </a:cubicBezTo>
                    <a:cubicBezTo>
                      <a:pt x="1346200" y="827617"/>
                      <a:pt x="1733550" y="413808"/>
                      <a:pt x="2120900" y="0"/>
                    </a:cubicBezTo>
                  </a:path>
                </a:pathLst>
              </a:custGeom>
              <a:noFill/>
              <a:ln w="38100">
                <a:solidFill>
                  <a:srgbClr val="FF535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21DFF841-19F4-4E48-9C0B-F6636BC66726}"/>
                  </a:ext>
                </a:extLst>
              </p:cNvPr>
              <p:cNvSpPr/>
              <p:nvPr/>
            </p:nvSpPr>
            <p:spPr>
              <a:xfrm flipV="1">
                <a:off x="4723570" y="3428867"/>
                <a:ext cx="2120900" cy="3073400"/>
              </a:xfrm>
              <a:custGeom>
                <a:avLst/>
                <a:gdLst>
                  <a:gd name="connsiteX0" fmla="*/ 0 w 2120900"/>
                  <a:gd name="connsiteY0" fmla="*/ 3073400 h 3073400"/>
                  <a:gd name="connsiteX1" fmla="*/ 31750 w 2120900"/>
                  <a:gd name="connsiteY1" fmla="*/ 2781300 h 3073400"/>
                  <a:gd name="connsiteX2" fmla="*/ 139700 w 2120900"/>
                  <a:gd name="connsiteY2" fmla="*/ 2470150 h 3073400"/>
                  <a:gd name="connsiteX3" fmla="*/ 361950 w 2120900"/>
                  <a:gd name="connsiteY3" fmla="*/ 2070100 h 3073400"/>
                  <a:gd name="connsiteX4" fmla="*/ 673100 w 2120900"/>
                  <a:gd name="connsiteY4" fmla="*/ 1625600 h 3073400"/>
                  <a:gd name="connsiteX5" fmla="*/ 1104900 w 2120900"/>
                  <a:gd name="connsiteY5" fmla="*/ 1098550 h 3073400"/>
                  <a:gd name="connsiteX6" fmla="*/ 2120900 w 2120900"/>
                  <a:gd name="connsiteY6" fmla="*/ 0 h 3073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20900" h="3073400">
                    <a:moveTo>
                      <a:pt x="0" y="3073400"/>
                    </a:moveTo>
                    <a:cubicBezTo>
                      <a:pt x="4233" y="2977621"/>
                      <a:pt x="8467" y="2881842"/>
                      <a:pt x="31750" y="2781300"/>
                    </a:cubicBezTo>
                    <a:cubicBezTo>
                      <a:pt x="55033" y="2680758"/>
                      <a:pt x="84667" y="2588683"/>
                      <a:pt x="139700" y="2470150"/>
                    </a:cubicBezTo>
                    <a:cubicBezTo>
                      <a:pt x="194733" y="2351617"/>
                      <a:pt x="273050" y="2210858"/>
                      <a:pt x="361950" y="2070100"/>
                    </a:cubicBezTo>
                    <a:cubicBezTo>
                      <a:pt x="450850" y="1929342"/>
                      <a:pt x="549275" y="1787525"/>
                      <a:pt x="673100" y="1625600"/>
                    </a:cubicBezTo>
                    <a:cubicBezTo>
                      <a:pt x="796925" y="1463675"/>
                      <a:pt x="863600" y="1369483"/>
                      <a:pt x="1104900" y="1098550"/>
                    </a:cubicBezTo>
                    <a:cubicBezTo>
                      <a:pt x="1346200" y="827617"/>
                      <a:pt x="1733550" y="413808"/>
                      <a:pt x="2120900" y="0"/>
                    </a:cubicBezTo>
                  </a:path>
                </a:pathLst>
              </a:custGeom>
              <a:noFill/>
              <a:ln w="38100">
                <a:solidFill>
                  <a:srgbClr val="FF535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1DFFFD23-CD17-4DF2-93F4-63D1CD3643C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27628" y="57150"/>
              <a:ext cx="547142" cy="539430"/>
            </a:xfrm>
            <a:prstGeom prst="line">
              <a:avLst/>
            </a:prstGeom>
            <a:ln w="38100">
              <a:solidFill>
                <a:srgbClr val="FF535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A30104FA-6C6E-41D8-9B88-C9EF9505A4DF}"/>
                </a:ext>
              </a:extLst>
            </p:cNvPr>
            <p:cNvCxnSpPr>
              <a:cxnSpLocks/>
            </p:cNvCxnSpPr>
            <p:nvPr/>
          </p:nvCxnSpPr>
          <p:spPr>
            <a:xfrm>
              <a:off x="9628422" y="6219449"/>
              <a:ext cx="750732" cy="740151"/>
            </a:xfrm>
            <a:prstGeom prst="line">
              <a:avLst/>
            </a:prstGeom>
            <a:ln w="38100">
              <a:solidFill>
                <a:srgbClr val="FF535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178C402A-BBE8-410D-8824-249A850B376A}"/>
              </a:ext>
            </a:extLst>
          </p:cNvPr>
          <p:cNvGrpSpPr/>
          <p:nvPr/>
        </p:nvGrpSpPr>
        <p:grpSpPr>
          <a:xfrm>
            <a:off x="8085868" y="211848"/>
            <a:ext cx="2121730" cy="6709420"/>
            <a:chOff x="4723570" y="360362"/>
            <a:chExt cx="2121730" cy="6141905"/>
          </a:xfrm>
        </p:grpSpPr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7BB36133-2800-4FF2-931D-A5922549F773}"/>
                </a:ext>
              </a:extLst>
            </p:cNvPr>
            <p:cNvSpPr/>
            <p:nvPr/>
          </p:nvSpPr>
          <p:spPr>
            <a:xfrm>
              <a:off x="4724400" y="360362"/>
              <a:ext cx="2120900" cy="3073400"/>
            </a:xfrm>
            <a:custGeom>
              <a:avLst/>
              <a:gdLst>
                <a:gd name="connsiteX0" fmla="*/ 0 w 2120900"/>
                <a:gd name="connsiteY0" fmla="*/ 3073400 h 3073400"/>
                <a:gd name="connsiteX1" fmla="*/ 31750 w 2120900"/>
                <a:gd name="connsiteY1" fmla="*/ 2781300 h 3073400"/>
                <a:gd name="connsiteX2" fmla="*/ 139700 w 2120900"/>
                <a:gd name="connsiteY2" fmla="*/ 2470150 h 3073400"/>
                <a:gd name="connsiteX3" fmla="*/ 361950 w 2120900"/>
                <a:gd name="connsiteY3" fmla="*/ 2070100 h 3073400"/>
                <a:gd name="connsiteX4" fmla="*/ 673100 w 2120900"/>
                <a:gd name="connsiteY4" fmla="*/ 1625600 h 3073400"/>
                <a:gd name="connsiteX5" fmla="*/ 1104900 w 2120900"/>
                <a:gd name="connsiteY5" fmla="*/ 1098550 h 3073400"/>
                <a:gd name="connsiteX6" fmla="*/ 2120900 w 2120900"/>
                <a:gd name="connsiteY6" fmla="*/ 0 h 307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0900" h="3073400">
                  <a:moveTo>
                    <a:pt x="0" y="3073400"/>
                  </a:moveTo>
                  <a:cubicBezTo>
                    <a:pt x="4233" y="2977621"/>
                    <a:pt x="8467" y="2881842"/>
                    <a:pt x="31750" y="2781300"/>
                  </a:cubicBezTo>
                  <a:cubicBezTo>
                    <a:pt x="55033" y="2680758"/>
                    <a:pt x="84667" y="2588683"/>
                    <a:pt x="139700" y="2470150"/>
                  </a:cubicBezTo>
                  <a:cubicBezTo>
                    <a:pt x="194733" y="2351617"/>
                    <a:pt x="273050" y="2210858"/>
                    <a:pt x="361950" y="2070100"/>
                  </a:cubicBezTo>
                  <a:cubicBezTo>
                    <a:pt x="450850" y="1929342"/>
                    <a:pt x="549275" y="1787525"/>
                    <a:pt x="673100" y="1625600"/>
                  </a:cubicBezTo>
                  <a:cubicBezTo>
                    <a:pt x="796925" y="1463675"/>
                    <a:pt x="863600" y="1369483"/>
                    <a:pt x="1104900" y="1098550"/>
                  </a:cubicBezTo>
                  <a:cubicBezTo>
                    <a:pt x="1346200" y="827617"/>
                    <a:pt x="1733550" y="413808"/>
                    <a:pt x="2120900" y="0"/>
                  </a:cubicBezTo>
                </a:path>
              </a:pathLst>
            </a:custGeom>
            <a:noFill/>
            <a:ln w="38100">
              <a:solidFill>
                <a:srgbClr val="FF535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773453C8-3D11-4911-B7C4-4E97D59758C2}"/>
                </a:ext>
              </a:extLst>
            </p:cNvPr>
            <p:cNvSpPr/>
            <p:nvPr/>
          </p:nvSpPr>
          <p:spPr>
            <a:xfrm flipV="1">
              <a:off x="4723570" y="3428867"/>
              <a:ext cx="2120900" cy="3073400"/>
            </a:xfrm>
            <a:custGeom>
              <a:avLst/>
              <a:gdLst>
                <a:gd name="connsiteX0" fmla="*/ 0 w 2120900"/>
                <a:gd name="connsiteY0" fmla="*/ 3073400 h 3073400"/>
                <a:gd name="connsiteX1" fmla="*/ 31750 w 2120900"/>
                <a:gd name="connsiteY1" fmla="*/ 2781300 h 3073400"/>
                <a:gd name="connsiteX2" fmla="*/ 139700 w 2120900"/>
                <a:gd name="connsiteY2" fmla="*/ 2470150 h 3073400"/>
                <a:gd name="connsiteX3" fmla="*/ 361950 w 2120900"/>
                <a:gd name="connsiteY3" fmla="*/ 2070100 h 3073400"/>
                <a:gd name="connsiteX4" fmla="*/ 673100 w 2120900"/>
                <a:gd name="connsiteY4" fmla="*/ 1625600 h 3073400"/>
                <a:gd name="connsiteX5" fmla="*/ 1104900 w 2120900"/>
                <a:gd name="connsiteY5" fmla="*/ 1098550 h 3073400"/>
                <a:gd name="connsiteX6" fmla="*/ 2120900 w 2120900"/>
                <a:gd name="connsiteY6" fmla="*/ 0 h 307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0900" h="3073400">
                  <a:moveTo>
                    <a:pt x="0" y="3073400"/>
                  </a:moveTo>
                  <a:cubicBezTo>
                    <a:pt x="4233" y="2977621"/>
                    <a:pt x="8467" y="2881842"/>
                    <a:pt x="31750" y="2781300"/>
                  </a:cubicBezTo>
                  <a:cubicBezTo>
                    <a:pt x="55033" y="2680758"/>
                    <a:pt x="84667" y="2588683"/>
                    <a:pt x="139700" y="2470150"/>
                  </a:cubicBezTo>
                  <a:cubicBezTo>
                    <a:pt x="194733" y="2351617"/>
                    <a:pt x="273050" y="2210858"/>
                    <a:pt x="361950" y="2070100"/>
                  </a:cubicBezTo>
                  <a:cubicBezTo>
                    <a:pt x="450850" y="1929342"/>
                    <a:pt x="549275" y="1787525"/>
                    <a:pt x="673100" y="1625600"/>
                  </a:cubicBezTo>
                  <a:cubicBezTo>
                    <a:pt x="796925" y="1463675"/>
                    <a:pt x="863600" y="1369483"/>
                    <a:pt x="1104900" y="1098550"/>
                  </a:cubicBezTo>
                  <a:cubicBezTo>
                    <a:pt x="1346200" y="827617"/>
                    <a:pt x="1733550" y="413808"/>
                    <a:pt x="2120900" y="0"/>
                  </a:cubicBezTo>
                </a:path>
              </a:pathLst>
            </a:custGeom>
            <a:noFill/>
            <a:ln w="38100">
              <a:solidFill>
                <a:srgbClr val="FF535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437B8332-D2B5-47E9-8219-3A1F144EAB9D}"/>
              </a:ext>
            </a:extLst>
          </p:cNvPr>
          <p:cNvGrpSpPr/>
          <p:nvPr/>
        </p:nvGrpSpPr>
        <p:grpSpPr>
          <a:xfrm>
            <a:off x="8600356" y="-261417"/>
            <a:ext cx="2121730" cy="7655946"/>
            <a:chOff x="4723570" y="360362"/>
            <a:chExt cx="2121730" cy="6141905"/>
          </a:xfrm>
        </p:grpSpPr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A82403FF-08F5-4688-B900-3DB18E1FCD28}"/>
                </a:ext>
              </a:extLst>
            </p:cNvPr>
            <p:cNvSpPr/>
            <p:nvPr/>
          </p:nvSpPr>
          <p:spPr>
            <a:xfrm>
              <a:off x="4724400" y="360362"/>
              <a:ext cx="2120900" cy="3073400"/>
            </a:xfrm>
            <a:custGeom>
              <a:avLst/>
              <a:gdLst>
                <a:gd name="connsiteX0" fmla="*/ 0 w 2120900"/>
                <a:gd name="connsiteY0" fmla="*/ 3073400 h 3073400"/>
                <a:gd name="connsiteX1" fmla="*/ 31750 w 2120900"/>
                <a:gd name="connsiteY1" fmla="*/ 2781300 h 3073400"/>
                <a:gd name="connsiteX2" fmla="*/ 139700 w 2120900"/>
                <a:gd name="connsiteY2" fmla="*/ 2470150 h 3073400"/>
                <a:gd name="connsiteX3" fmla="*/ 361950 w 2120900"/>
                <a:gd name="connsiteY3" fmla="*/ 2070100 h 3073400"/>
                <a:gd name="connsiteX4" fmla="*/ 673100 w 2120900"/>
                <a:gd name="connsiteY4" fmla="*/ 1625600 h 3073400"/>
                <a:gd name="connsiteX5" fmla="*/ 1104900 w 2120900"/>
                <a:gd name="connsiteY5" fmla="*/ 1098550 h 3073400"/>
                <a:gd name="connsiteX6" fmla="*/ 2120900 w 2120900"/>
                <a:gd name="connsiteY6" fmla="*/ 0 h 307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0900" h="3073400">
                  <a:moveTo>
                    <a:pt x="0" y="3073400"/>
                  </a:moveTo>
                  <a:cubicBezTo>
                    <a:pt x="4233" y="2977621"/>
                    <a:pt x="8467" y="2881842"/>
                    <a:pt x="31750" y="2781300"/>
                  </a:cubicBezTo>
                  <a:cubicBezTo>
                    <a:pt x="55033" y="2680758"/>
                    <a:pt x="84667" y="2588683"/>
                    <a:pt x="139700" y="2470150"/>
                  </a:cubicBezTo>
                  <a:cubicBezTo>
                    <a:pt x="194733" y="2351617"/>
                    <a:pt x="273050" y="2210858"/>
                    <a:pt x="361950" y="2070100"/>
                  </a:cubicBezTo>
                  <a:cubicBezTo>
                    <a:pt x="450850" y="1929342"/>
                    <a:pt x="549275" y="1787525"/>
                    <a:pt x="673100" y="1625600"/>
                  </a:cubicBezTo>
                  <a:cubicBezTo>
                    <a:pt x="796925" y="1463675"/>
                    <a:pt x="863600" y="1369483"/>
                    <a:pt x="1104900" y="1098550"/>
                  </a:cubicBezTo>
                  <a:cubicBezTo>
                    <a:pt x="1346200" y="827617"/>
                    <a:pt x="1733550" y="413808"/>
                    <a:pt x="2120900" y="0"/>
                  </a:cubicBezTo>
                </a:path>
              </a:pathLst>
            </a:custGeom>
            <a:noFill/>
            <a:ln w="38100">
              <a:solidFill>
                <a:srgbClr val="FF535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5E507C55-D6D4-4A4C-942D-B4E21D2EEC88}"/>
                </a:ext>
              </a:extLst>
            </p:cNvPr>
            <p:cNvSpPr/>
            <p:nvPr/>
          </p:nvSpPr>
          <p:spPr>
            <a:xfrm flipV="1">
              <a:off x="4723570" y="3428867"/>
              <a:ext cx="2120900" cy="3073400"/>
            </a:xfrm>
            <a:custGeom>
              <a:avLst/>
              <a:gdLst>
                <a:gd name="connsiteX0" fmla="*/ 0 w 2120900"/>
                <a:gd name="connsiteY0" fmla="*/ 3073400 h 3073400"/>
                <a:gd name="connsiteX1" fmla="*/ 31750 w 2120900"/>
                <a:gd name="connsiteY1" fmla="*/ 2781300 h 3073400"/>
                <a:gd name="connsiteX2" fmla="*/ 139700 w 2120900"/>
                <a:gd name="connsiteY2" fmla="*/ 2470150 h 3073400"/>
                <a:gd name="connsiteX3" fmla="*/ 361950 w 2120900"/>
                <a:gd name="connsiteY3" fmla="*/ 2070100 h 3073400"/>
                <a:gd name="connsiteX4" fmla="*/ 673100 w 2120900"/>
                <a:gd name="connsiteY4" fmla="*/ 1625600 h 3073400"/>
                <a:gd name="connsiteX5" fmla="*/ 1104900 w 2120900"/>
                <a:gd name="connsiteY5" fmla="*/ 1098550 h 3073400"/>
                <a:gd name="connsiteX6" fmla="*/ 2120900 w 2120900"/>
                <a:gd name="connsiteY6" fmla="*/ 0 h 307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0900" h="3073400">
                  <a:moveTo>
                    <a:pt x="0" y="3073400"/>
                  </a:moveTo>
                  <a:cubicBezTo>
                    <a:pt x="4233" y="2977621"/>
                    <a:pt x="8467" y="2881842"/>
                    <a:pt x="31750" y="2781300"/>
                  </a:cubicBezTo>
                  <a:cubicBezTo>
                    <a:pt x="55033" y="2680758"/>
                    <a:pt x="84667" y="2588683"/>
                    <a:pt x="139700" y="2470150"/>
                  </a:cubicBezTo>
                  <a:cubicBezTo>
                    <a:pt x="194733" y="2351617"/>
                    <a:pt x="273050" y="2210858"/>
                    <a:pt x="361950" y="2070100"/>
                  </a:cubicBezTo>
                  <a:cubicBezTo>
                    <a:pt x="450850" y="1929342"/>
                    <a:pt x="549275" y="1787525"/>
                    <a:pt x="673100" y="1625600"/>
                  </a:cubicBezTo>
                  <a:cubicBezTo>
                    <a:pt x="796925" y="1463675"/>
                    <a:pt x="863600" y="1369483"/>
                    <a:pt x="1104900" y="1098550"/>
                  </a:cubicBezTo>
                  <a:cubicBezTo>
                    <a:pt x="1346200" y="827617"/>
                    <a:pt x="1733550" y="413808"/>
                    <a:pt x="2120900" y="0"/>
                  </a:cubicBezTo>
                </a:path>
              </a:pathLst>
            </a:custGeom>
            <a:noFill/>
            <a:ln w="38100">
              <a:solidFill>
                <a:srgbClr val="FF535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220EE6D7-8DF3-4356-89CE-EF4830383FA6}"/>
              </a:ext>
            </a:extLst>
          </p:cNvPr>
          <p:cNvGrpSpPr/>
          <p:nvPr/>
        </p:nvGrpSpPr>
        <p:grpSpPr>
          <a:xfrm>
            <a:off x="9150321" y="-807359"/>
            <a:ext cx="2121730" cy="8735406"/>
            <a:chOff x="4723570" y="360362"/>
            <a:chExt cx="2121730" cy="6141905"/>
          </a:xfrm>
        </p:grpSpPr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5A6AB950-131B-4CC9-A03F-F3E8625C7EDD}"/>
                </a:ext>
              </a:extLst>
            </p:cNvPr>
            <p:cNvSpPr/>
            <p:nvPr/>
          </p:nvSpPr>
          <p:spPr>
            <a:xfrm>
              <a:off x="4724400" y="360362"/>
              <a:ext cx="2120900" cy="3073400"/>
            </a:xfrm>
            <a:custGeom>
              <a:avLst/>
              <a:gdLst>
                <a:gd name="connsiteX0" fmla="*/ 0 w 2120900"/>
                <a:gd name="connsiteY0" fmla="*/ 3073400 h 3073400"/>
                <a:gd name="connsiteX1" fmla="*/ 31750 w 2120900"/>
                <a:gd name="connsiteY1" fmla="*/ 2781300 h 3073400"/>
                <a:gd name="connsiteX2" fmla="*/ 139700 w 2120900"/>
                <a:gd name="connsiteY2" fmla="*/ 2470150 h 3073400"/>
                <a:gd name="connsiteX3" fmla="*/ 361950 w 2120900"/>
                <a:gd name="connsiteY3" fmla="*/ 2070100 h 3073400"/>
                <a:gd name="connsiteX4" fmla="*/ 673100 w 2120900"/>
                <a:gd name="connsiteY4" fmla="*/ 1625600 h 3073400"/>
                <a:gd name="connsiteX5" fmla="*/ 1104900 w 2120900"/>
                <a:gd name="connsiteY5" fmla="*/ 1098550 h 3073400"/>
                <a:gd name="connsiteX6" fmla="*/ 2120900 w 2120900"/>
                <a:gd name="connsiteY6" fmla="*/ 0 h 307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0900" h="3073400">
                  <a:moveTo>
                    <a:pt x="0" y="3073400"/>
                  </a:moveTo>
                  <a:cubicBezTo>
                    <a:pt x="4233" y="2977621"/>
                    <a:pt x="8467" y="2881842"/>
                    <a:pt x="31750" y="2781300"/>
                  </a:cubicBezTo>
                  <a:cubicBezTo>
                    <a:pt x="55033" y="2680758"/>
                    <a:pt x="84667" y="2588683"/>
                    <a:pt x="139700" y="2470150"/>
                  </a:cubicBezTo>
                  <a:cubicBezTo>
                    <a:pt x="194733" y="2351617"/>
                    <a:pt x="273050" y="2210858"/>
                    <a:pt x="361950" y="2070100"/>
                  </a:cubicBezTo>
                  <a:cubicBezTo>
                    <a:pt x="450850" y="1929342"/>
                    <a:pt x="549275" y="1787525"/>
                    <a:pt x="673100" y="1625600"/>
                  </a:cubicBezTo>
                  <a:cubicBezTo>
                    <a:pt x="796925" y="1463675"/>
                    <a:pt x="863600" y="1369483"/>
                    <a:pt x="1104900" y="1098550"/>
                  </a:cubicBezTo>
                  <a:cubicBezTo>
                    <a:pt x="1346200" y="827617"/>
                    <a:pt x="1733550" y="413808"/>
                    <a:pt x="2120900" y="0"/>
                  </a:cubicBezTo>
                </a:path>
              </a:pathLst>
            </a:custGeom>
            <a:noFill/>
            <a:ln w="38100">
              <a:solidFill>
                <a:srgbClr val="FF535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B1C8DD7D-1FB1-4028-95E2-76569F13C649}"/>
                </a:ext>
              </a:extLst>
            </p:cNvPr>
            <p:cNvSpPr/>
            <p:nvPr/>
          </p:nvSpPr>
          <p:spPr>
            <a:xfrm flipV="1">
              <a:off x="4723570" y="3428867"/>
              <a:ext cx="2120900" cy="3073400"/>
            </a:xfrm>
            <a:custGeom>
              <a:avLst/>
              <a:gdLst>
                <a:gd name="connsiteX0" fmla="*/ 0 w 2120900"/>
                <a:gd name="connsiteY0" fmla="*/ 3073400 h 3073400"/>
                <a:gd name="connsiteX1" fmla="*/ 31750 w 2120900"/>
                <a:gd name="connsiteY1" fmla="*/ 2781300 h 3073400"/>
                <a:gd name="connsiteX2" fmla="*/ 139700 w 2120900"/>
                <a:gd name="connsiteY2" fmla="*/ 2470150 h 3073400"/>
                <a:gd name="connsiteX3" fmla="*/ 361950 w 2120900"/>
                <a:gd name="connsiteY3" fmla="*/ 2070100 h 3073400"/>
                <a:gd name="connsiteX4" fmla="*/ 673100 w 2120900"/>
                <a:gd name="connsiteY4" fmla="*/ 1625600 h 3073400"/>
                <a:gd name="connsiteX5" fmla="*/ 1104900 w 2120900"/>
                <a:gd name="connsiteY5" fmla="*/ 1098550 h 3073400"/>
                <a:gd name="connsiteX6" fmla="*/ 2120900 w 2120900"/>
                <a:gd name="connsiteY6" fmla="*/ 0 h 307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0900" h="3073400">
                  <a:moveTo>
                    <a:pt x="0" y="3073400"/>
                  </a:moveTo>
                  <a:cubicBezTo>
                    <a:pt x="4233" y="2977621"/>
                    <a:pt x="8467" y="2881842"/>
                    <a:pt x="31750" y="2781300"/>
                  </a:cubicBezTo>
                  <a:cubicBezTo>
                    <a:pt x="55033" y="2680758"/>
                    <a:pt x="84667" y="2588683"/>
                    <a:pt x="139700" y="2470150"/>
                  </a:cubicBezTo>
                  <a:cubicBezTo>
                    <a:pt x="194733" y="2351617"/>
                    <a:pt x="273050" y="2210858"/>
                    <a:pt x="361950" y="2070100"/>
                  </a:cubicBezTo>
                  <a:cubicBezTo>
                    <a:pt x="450850" y="1929342"/>
                    <a:pt x="549275" y="1787525"/>
                    <a:pt x="673100" y="1625600"/>
                  </a:cubicBezTo>
                  <a:cubicBezTo>
                    <a:pt x="796925" y="1463675"/>
                    <a:pt x="863600" y="1369483"/>
                    <a:pt x="1104900" y="1098550"/>
                  </a:cubicBezTo>
                  <a:cubicBezTo>
                    <a:pt x="1346200" y="827617"/>
                    <a:pt x="1733550" y="413808"/>
                    <a:pt x="2120900" y="0"/>
                  </a:cubicBezTo>
                </a:path>
              </a:pathLst>
            </a:custGeom>
            <a:noFill/>
            <a:ln w="38100">
              <a:solidFill>
                <a:srgbClr val="FF535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2D0B264A-7E83-4A46-98F2-3082FBDA749D}"/>
              </a:ext>
            </a:extLst>
          </p:cNvPr>
          <p:cNvGrpSpPr/>
          <p:nvPr/>
        </p:nvGrpSpPr>
        <p:grpSpPr>
          <a:xfrm>
            <a:off x="6461906" y="537027"/>
            <a:ext cx="4006207" cy="6008914"/>
            <a:chOff x="6490343" y="391886"/>
            <a:chExt cx="4006207" cy="6008914"/>
          </a:xfrm>
        </p:grpSpPr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0CCBB7E4-D0C2-45A7-89BE-8329D3217A9E}"/>
                </a:ext>
              </a:extLst>
            </p:cNvPr>
            <p:cNvCxnSpPr>
              <a:cxnSpLocks/>
            </p:cNvCxnSpPr>
            <p:nvPr/>
          </p:nvCxnSpPr>
          <p:spPr>
            <a:xfrm>
              <a:off x="6490343" y="3403418"/>
              <a:ext cx="3644257" cy="0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98BA2E9C-C7B8-4EF9-A3C5-C1369723F3A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09938" y="2397055"/>
              <a:ext cx="3986612" cy="1009767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7EDD63CF-D4CF-4E4C-BF26-4919103C8A2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17558" y="1695450"/>
              <a:ext cx="3639656" cy="1718518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E26CB8A4-B9F6-4AFD-9F8B-7F9A24C9319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17558" y="850900"/>
              <a:ext cx="3959007" cy="2563066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6EFF4D74-0EF0-47E5-8C02-6DB97D17B5D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09938" y="391886"/>
              <a:ext cx="3905244" cy="3014936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1788BBB5-1931-4F8F-914A-43FF2B69A955}"/>
                </a:ext>
              </a:extLst>
            </p:cNvPr>
            <p:cNvCxnSpPr>
              <a:cxnSpLocks/>
            </p:cNvCxnSpPr>
            <p:nvPr/>
          </p:nvCxnSpPr>
          <p:spPr>
            <a:xfrm>
              <a:off x="6497238" y="3390150"/>
              <a:ext cx="3688274" cy="934200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5BDA0987-B615-4BE9-9D53-B19D2D9C5180}"/>
                </a:ext>
              </a:extLst>
            </p:cNvPr>
            <p:cNvCxnSpPr>
              <a:cxnSpLocks/>
            </p:cNvCxnSpPr>
            <p:nvPr/>
          </p:nvCxnSpPr>
          <p:spPr>
            <a:xfrm>
              <a:off x="6504858" y="3383005"/>
              <a:ext cx="3809256" cy="1798595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62C653D1-E068-4CC7-8432-3F8093A3E22F}"/>
                </a:ext>
              </a:extLst>
            </p:cNvPr>
            <p:cNvCxnSpPr>
              <a:cxnSpLocks/>
            </p:cNvCxnSpPr>
            <p:nvPr/>
          </p:nvCxnSpPr>
          <p:spPr>
            <a:xfrm>
              <a:off x="6504858" y="3383005"/>
              <a:ext cx="3749213" cy="2427245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F0D3E885-9195-4CE3-B017-FB280C6E78F1}"/>
                </a:ext>
              </a:extLst>
            </p:cNvPr>
            <p:cNvCxnSpPr>
              <a:cxnSpLocks/>
            </p:cNvCxnSpPr>
            <p:nvPr/>
          </p:nvCxnSpPr>
          <p:spPr>
            <a:xfrm>
              <a:off x="6497238" y="3390150"/>
              <a:ext cx="3899694" cy="3010650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3F39FE1E-DE98-4572-96F6-AAFBCA4C5560}"/>
              </a:ext>
            </a:extLst>
          </p:cNvPr>
          <p:cNvCxnSpPr>
            <a:cxnSpLocks/>
          </p:cNvCxnSpPr>
          <p:nvPr/>
        </p:nvCxnSpPr>
        <p:spPr>
          <a:xfrm flipV="1">
            <a:off x="6456549" y="-452418"/>
            <a:ext cx="4011564" cy="4011568"/>
          </a:xfrm>
          <a:prstGeom prst="line">
            <a:avLst/>
          </a:prstGeom>
          <a:ln w="38100">
            <a:solidFill>
              <a:srgbClr val="FFC000"/>
            </a:solidFill>
          </a:ln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5DCE8208-4D93-40B9-BEA9-7DE60C109FD6}"/>
              </a:ext>
            </a:extLst>
          </p:cNvPr>
          <p:cNvCxnSpPr>
            <a:cxnSpLocks/>
          </p:cNvCxnSpPr>
          <p:nvPr/>
        </p:nvCxnSpPr>
        <p:spPr>
          <a:xfrm>
            <a:off x="6451786" y="3538557"/>
            <a:ext cx="4011564" cy="4011568"/>
          </a:xfrm>
          <a:prstGeom prst="line">
            <a:avLst/>
          </a:prstGeom>
          <a:ln w="38100">
            <a:solidFill>
              <a:srgbClr val="FFC000"/>
            </a:solidFill>
          </a:ln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92A50D8-B7A0-4258-AAC6-3D7A6E7A74F8}"/>
                  </a:ext>
                </a:extLst>
              </p:cNvPr>
              <p:cNvSpPr txBox="1"/>
              <p:nvPr/>
            </p:nvSpPr>
            <p:spPr>
              <a:xfrm rot="2643319">
                <a:off x="7402866" y="5683778"/>
                <a:ext cx="2253694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acc>
                        <m:accPr>
                          <m:chr m:val="̃"/>
                          <m:ctrlPr>
                            <a:rPr lang="en-US" sz="4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4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acc>
                      <m:r>
                        <a:rPr lang="en-US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=−∞</m:t>
                      </m:r>
                    </m:oMath>
                  </m:oMathPara>
                </a14:m>
                <a:endParaRPr lang="en-CA" sz="4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92A50D8-B7A0-4258-AAC6-3D7A6E7A74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643319">
                <a:off x="7402866" y="5683778"/>
                <a:ext cx="2253694" cy="7078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D88FDE7-F4EB-4660-BE76-303A26073398}"/>
                  </a:ext>
                </a:extLst>
              </p:cNvPr>
              <p:cNvSpPr txBox="1"/>
              <p:nvPr/>
            </p:nvSpPr>
            <p:spPr>
              <a:xfrm rot="18876407">
                <a:off x="7718257" y="442449"/>
                <a:ext cx="2253694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acc>
                        <m:accPr>
                          <m:chr m:val="̃"/>
                          <m:ctrlPr>
                            <a:rPr lang="en-US" sz="4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4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acc>
                      <m:r>
                        <a:rPr lang="en-US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=+∞</m:t>
                      </m:r>
                    </m:oMath>
                  </m:oMathPara>
                </a14:m>
                <a:endParaRPr lang="en-CA" sz="4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D88FDE7-F4EB-4660-BE76-303A260733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876407">
                <a:off x="7718257" y="442449"/>
                <a:ext cx="2253694" cy="70788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Rectangle 55">
            <a:extLst>
              <a:ext uri="{FF2B5EF4-FFF2-40B4-BE49-F238E27FC236}">
                <a16:creationId xmlns:a16="http://schemas.microsoft.com/office/drawing/2014/main" id="{386D7729-59B2-445C-ADC9-FFF585238FEF}"/>
              </a:ext>
            </a:extLst>
          </p:cNvPr>
          <p:cNvSpPr/>
          <p:nvPr/>
        </p:nvSpPr>
        <p:spPr>
          <a:xfrm>
            <a:off x="9989385" y="-1099955"/>
            <a:ext cx="1992760" cy="9144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684CEB4-8080-4DE5-840A-E0381DC73A6B}"/>
              </a:ext>
            </a:extLst>
          </p:cNvPr>
          <p:cNvGrpSpPr/>
          <p:nvPr/>
        </p:nvGrpSpPr>
        <p:grpSpPr>
          <a:xfrm>
            <a:off x="9852647" y="2195237"/>
            <a:ext cx="1268463" cy="707886"/>
            <a:chOff x="9852647" y="2195237"/>
            <a:chExt cx="1268463" cy="707886"/>
          </a:xfrm>
        </p:grpSpPr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F5FA3E53-70DE-4145-9CCE-035BC590BA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52647" y="2591474"/>
              <a:ext cx="830313" cy="215713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A8A98AA0-05AC-45D2-8C27-F85B7ABADD78}"/>
                    </a:ext>
                  </a:extLst>
                </p:cNvPr>
                <p:cNvSpPr txBox="1"/>
                <p:nvPr/>
              </p:nvSpPr>
              <p:spPr>
                <a:xfrm>
                  <a:off x="10533000" y="2195237"/>
                  <a:ext cx="588110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̃"/>
                            <m:ctrlPr>
                              <a:rPr lang="en-US" sz="4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0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oMath>
                    </m:oMathPara>
                  </a14:m>
                  <a:endParaRPr lang="en-CA" sz="40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A8A98AA0-05AC-45D2-8C27-F85B7ABADD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33000" y="2195237"/>
                  <a:ext cx="588110" cy="707886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D580F06-701F-4176-8C2B-C9A7FE9E9F35}"/>
              </a:ext>
            </a:extLst>
          </p:cNvPr>
          <p:cNvGrpSpPr/>
          <p:nvPr/>
        </p:nvGrpSpPr>
        <p:grpSpPr>
          <a:xfrm>
            <a:off x="10244810" y="892191"/>
            <a:ext cx="997532" cy="924396"/>
            <a:chOff x="10244810" y="892191"/>
            <a:chExt cx="997532" cy="924396"/>
          </a:xfrm>
        </p:grpSpPr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431283BA-5EF0-44C8-9AAC-34A83400654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44810" y="892191"/>
              <a:ext cx="438150" cy="924396"/>
            </a:xfrm>
            <a:prstGeom prst="straightConnector1">
              <a:avLst/>
            </a:prstGeom>
            <a:ln w="76200">
              <a:solidFill>
                <a:srgbClr val="FF5353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02D5BC4D-99A2-4C4D-BD9E-B7BC2B16531F}"/>
                    </a:ext>
                  </a:extLst>
                </p:cNvPr>
                <p:cNvSpPr txBox="1"/>
                <p:nvPr/>
              </p:nvSpPr>
              <p:spPr>
                <a:xfrm>
                  <a:off x="10475850" y="1033187"/>
                  <a:ext cx="766492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  <m:acc>
                          <m:accPr>
                            <m:chr m:val="̃"/>
                            <m:ctrlPr>
                              <a:rPr lang="en-US" sz="4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acc>
                      </m:oMath>
                    </m:oMathPara>
                  </a14:m>
                  <a:endParaRPr lang="en-CA" sz="40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02D5BC4D-99A2-4C4D-BD9E-B7BC2B16531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75850" y="1033187"/>
                  <a:ext cx="766492" cy="707886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E248D4CC-396E-4EBB-9C58-B8C758A72BCD}"/>
              </a:ext>
            </a:extLst>
          </p:cNvPr>
          <p:cNvCxnSpPr>
            <a:cxnSpLocks/>
          </p:cNvCxnSpPr>
          <p:nvPr/>
        </p:nvCxnSpPr>
        <p:spPr>
          <a:xfrm flipV="1">
            <a:off x="6472685" y="521384"/>
            <a:ext cx="0" cy="6146116"/>
          </a:xfrm>
          <a:prstGeom prst="straightConnector1">
            <a:avLst/>
          </a:prstGeom>
          <a:ln w="76200">
            <a:solidFill>
              <a:srgbClr val="00206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9A0750A8-101B-440A-98EC-FF6B3C876CBD}"/>
                  </a:ext>
                </a:extLst>
              </p:cNvPr>
              <p:cNvSpPr txBox="1"/>
              <p:nvPr/>
            </p:nvSpPr>
            <p:spPr>
              <a:xfrm>
                <a:off x="10110447" y="2798000"/>
                <a:ext cx="588110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CA" sz="4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9A0750A8-101B-440A-98EC-FF6B3C876C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10447" y="2798000"/>
                <a:ext cx="588110" cy="70788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BBB739DD-6983-4A40-B013-F0EA80F2093A}"/>
                  </a:ext>
                </a:extLst>
              </p:cNvPr>
              <p:cNvSpPr txBox="1"/>
              <p:nvPr/>
            </p:nvSpPr>
            <p:spPr>
              <a:xfrm>
                <a:off x="6539466" y="319710"/>
                <a:ext cx="75020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40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CA" sz="4000" dirty="0">
                  <a:solidFill>
                    <a:schemeClr val="accent6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BBB739DD-6983-4A40-B013-F0EA80F209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9466" y="319710"/>
                <a:ext cx="750205" cy="70788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04B0B1FA-E24D-4685-94A4-9C723E62C64A}"/>
              </a:ext>
            </a:extLst>
          </p:cNvPr>
          <p:cNvCxnSpPr>
            <a:cxnSpLocks/>
          </p:cNvCxnSpPr>
          <p:nvPr/>
        </p:nvCxnSpPr>
        <p:spPr>
          <a:xfrm>
            <a:off x="6300384" y="3534886"/>
            <a:ext cx="4194972" cy="0"/>
          </a:xfrm>
          <a:prstGeom prst="straightConnector1">
            <a:avLst/>
          </a:prstGeom>
          <a:ln w="76200">
            <a:solidFill>
              <a:srgbClr val="00206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D0BDF2BA-043F-49CD-9D67-F449E5A14E9E}"/>
              </a:ext>
            </a:extLst>
          </p:cNvPr>
          <p:cNvGrpSpPr/>
          <p:nvPr/>
        </p:nvGrpSpPr>
        <p:grpSpPr>
          <a:xfrm>
            <a:off x="8085963" y="3558"/>
            <a:ext cx="2374799" cy="6934823"/>
            <a:chOff x="8085963" y="3558"/>
            <a:chExt cx="2374799" cy="6934823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3AC2E192-300F-4318-8362-88368362FD34}"/>
                </a:ext>
              </a:extLst>
            </p:cNvPr>
            <p:cNvGrpSpPr/>
            <p:nvPr/>
          </p:nvGrpSpPr>
          <p:grpSpPr>
            <a:xfrm>
              <a:off x="8085963" y="228961"/>
              <a:ext cx="2121730" cy="6709420"/>
              <a:chOff x="9312612" y="364248"/>
              <a:chExt cx="2121730" cy="6709420"/>
            </a:xfrm>
          </p:grpSpPr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03379981-C443-436C-907E-13D76CBBB6FB}"/>
                  </a:ext>
                </a:extLst>
              </p:cNvPr>
              <p:cNvSpPr/>
              <p:nvPr/>
            </p:nvSpPr>
            <p:spPr>
              <a:xfrm>
                <a:off x="9313442" y="364248"/>
                <a:ext cx="2120900" cy="3357384"/>
              </a:xfrm>
              <a:custGeom>
                <a:avLst/>
                <a:gdLst>
                  <a:gd name="connsiteX0" fmla="*/ 0 w 2120900"/>
                  <a:gd name="connsiteY0" fmla="*/ 3073400 h 3073400"/>
                  <a:gd name="connsiteX1" fmla="*/ 31750 w 2120900"/>
                  <a:gd name="connsiteY1" fmla="*/ 2781300 h 3073400"/>
                  <a:gd name="connsiteX2" fmla="*/ 139700 w 2120900"/>
                  <a:gd name="connsiteY2" fmla="*/ 2470150 h 3073400"/>
                  <a:gd name="connsiteX3" fmla="*/ 361950 w 2120900"/>
                  <a:gd name="connsiteY3" fmla="*/ 2070100 h 3073400"/>
                  <a:gd name="connsiteX4" fmla="*/ 673100 w 2120900"/>
                  <a:gd name="connsiteY4" fmla="*/ 1625600 h 3073400"/>
                  <a:gd name="connsiteX5" fmla="*/ 1104900 w 2120900"/>
                  <a:gd name="connsiteY5" fmla="*/ 1098550 h 3073400"/>
                  <a:gd name="connsiteX6" fmla="*/ 2120900 w 2120900"/>
                  <a:gd name="connsiteY6" fmla="*/ 0 h 3073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20900" h="3073400">
                    <a:moveTo>
                      <a:pt x="0" y="3073400"/>
                    </a:moveTo>
                    <a:cubicBezTo>
                      <a:pt x="4233" y="2977621"/>
                      <a:pt x="8467" y="2881842"/>
                      <a:pt x="31750" y="2781300"/>
                    </a:cubicBezTo>
                    <a:cubicBezTo>
                      <a:pt x="55033" y="2680758"/>
                      <a:pt x="84667" y="2588683"/>
                      <a:pt x="139700" y="2470150"/>
                    </a:cubicBezTo>
                    <a:cubicBezTo>
                      <a:pt x="194733" y="2351617"/>
                      <a:pt x="273050" y="2210858"/>
                      <a:pt x="361950" y="2070100"/>
                    </a:cubicBezTo>
                    <a:cubicBezTo>
                      <a:pt x="450850" y="1929342"/>
                      <a:pt x="549275" y="1787525"/>
                      <a:pt x="673100" y="1625600"/>
                    </a:cubicBezTo>
                    <a:cubicBezTo>
                      <a:pt x="796925" y="1463675"/>
                      <a:pt x="863600" y="1369483"/>
                      <a:pt x="1104900" y="1098550"/>
                    </a:cubicBezTo>
                    <a:cubicBezTo>
                      <a:pt x="1346200" y="827617"/>
                      <a:pt x="1733550" y="413808"/>
                      <a:pt x="2120900" y="0"/>
                    </a:cubicBezTo>
                  </a:path>
                </a:pathLst>
              </a:custGeom>
              <a:noFill/>
              <a:ln w="762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212CCB4C-1F32-45C4-B074-E9C3662C3712}"/>
                  </a:ext>
                </a:extLst>
              </p:cNvPr>
              <p:cNvSpPr/>
              <p:nvPr/>
            </p:nvSpPr>
            <p:spPr>
              <a:xfrm flipV="1">
                <a:off x="9312612" y="3716284"/>
                <a:ext cx="2120900" cy="3357384"/>
              </a:xfrm>
              <a:custGeom>
                <a:avLst/>
                <a:gdLst>
                  <a:gd name="connsiteX0" fmla="*/ 0 w 2120900"/>
                  <a:gd name="connsiteY0" fmla="*/ 3073400 h 3073400"/>
                  <a:gd name="connsiteX1" fmla="*/ 31750 w 2120900"/>
                  <a:gd name="connsiteY1" fmla="*/ 2781300 h 3073400"/>
                  <a:gd name="connsiteX2" fmla="*/ 139700 w 2120900"/>
                  <a:gd name="connsiteY2" fmla="*/ 2470150 h 3073400"/>
                  <a:gd name="connsiteX3" fmla="*/ 361950 w 2120900"/>
                  <a:gd name="connsiteY3" fmla="*/ 2070100 h 3073400"/>
                  <a:gd name="connsiteX4" fmla="*/ 673100 w 2120900"/>
                  <a:gd name="connsiteY4" fmla="*/ 1625600 h 3073400"/>
                  <a:gd name="connsiteX5" fmla="*/ 1104900 w 2120900"/>
                  <a:gd name="connsiteY5" fmla="*/ 1098550 h 3073400"/>
                  <a:gd name="connsiteX6" fmla="*/ 2120900 w 2120900"/>
                  <a:gd name="connsiteY6" fmla="*/ 0 h 3073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20900" h="3073400">
                    <a:moveTo>
                      <a:pt x="0" y="3073400"/>
                    </a:moveTo>
                    <a:cubicBezTo>
                      <a:pt x="4233" y="2977621"/>
                      <a:pt x="8467" y="2881842"/>
                      <a:pt x="31750" y="2781300"/>
                    </a:cubicBezTo>
                    <a:cubicBezTo>
                      <a:pt x="55033" y="2680758"/>
                      <a:pt x="84667" y="2588683"/>
                      <a:pt x="139700" y="2470150"/>
                    </a:cubicBezTo>
                    <a:cubicBezTo>
                      <a:pt x="194733" y="2351617"/>
                      <a:pt x="273050" y="2210858"/>
                      <a:pt x="361950" y="2070100"/>
                    </a:cubicBezTo>
                    <a:cubicBezTo>
                      <a:pt x="450850" y="1929342"/>
                      <a:pt x="549275" y="1787525"/>
                      <a:pt x="673100" y="1625600"/>
                    </a:cubicBezTo>
                    <a:cubicBezTo>
                      <a:pt x="796925" y="1463675"/>
                      <a:pt x="863600" y="1369483"/>
                      <a:pt x="1104900" y="1098550"/>
                    </a:cubicBezTo>
                    <a:cubicBezTo>
                      <a:pt x="1346200" y="827617"/>
                      <a:pt x="1733550" y="413808"/>
                      <a:pt x="2120900" y="0"/>
                    </a:cubicBezTo>
                  </a:path>
                </a:pathLst>
              </a:custGeom>
              <a:noFill/>
              <a:ln w="762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p:grpSp>
        <p:pic>
          <p:nvPicPr>
            <p:cNvPr id="67" name="Picture 4">
              <a:extLst>
                <a:ext uri="{FF2B5EF4-FFF2-40B4-BE49-F238E27FC236}">
                  <a16:creationId xmlns:a16="http://schemas.microsoft.com/office/drawing/2014/main" id="{372B8B17-E72E-42B0-B566-079C3B52C9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84058" y="3558"/>
              <a:ext cx="876704" cy="12252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490D541-1A76-4A4D-B0DA-72EA4D38F806}"/>
              </a:ext>
            </a:extLst>
          </p:cNvPr>
          <p:cNvGrpSpPr/>
          <p:nvPr/>
        </p:nvGrpSpPr>
        <p:grpSpPr>
          <a:xfrm>
            <a:off x="7230650" y="1105583"/>
            <a:ext cx="931624" cy="4051107"/>
            <a:chOff x="7230650" y="1105583"/>
            <a:chExt cx="931624" cy="4051107"/>
          </a:xfrm>
        </p:grpSpPr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59826D74-4BA8-435D-B049-EE82D60560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53488" y="1878691"/>
              <a:ext cx="0" cy="3277999"/>
            </a:xfrm>
            <a:prstGeom prst="straightConnector1">
              <a:avLst/>
            </a:prstGeom>
            <a:ln w="76200">
              <a:solidFill>
                <a:schemeClr val="accent5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110" name="Picture 6" descr="Richard Feynman - Wikiquote">
              <a:extLst>
                <a:ext uri="{FF2B5EF4-FFF2-40B4-BE49-F238E27FC236}">
                  <a16:creationId xmlns:a16="http://schemas.microsoft.com/office/drawing/2014/main" id="{856154B2-5712-4F0F-B26E-D2956F7C767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524" t="4125" r="6568" b="1"/>
            <a:stretch/>
          </p:blipFill>
          <p:spPr bwMode="auto">
            <a:xfrm>
              <a:off x="7230650" y="1105583"/>
              <a:ext cx="931624" cy="12252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16948535-5FAE-47E0-951C-84B6070DF32B}"/>
                  </a:ext>
                </a:extLst>
              </p:cNvPr>
              <p:cNvSpPr txBox="1"/>
              <p:nvPr/>
            </p:nvSpPr>
            <p:spPr>
              <a:xfrm>
                <a:off x="10618550" y="-139362"/>
                <a:ext cx="1500333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dirty="0"/>
                  <a:t>Proper</a:t>
                </a:r>
                <a:br>
                  <a:rPr lang="en-US" sz="3200" dirty="0"/>
                </a:br>
                <a:r>
                  <a:rPr lang="en-US" sz="3200" dirty="0"/>
                  <a:t>accel. </a:t>
                </a:r>
                <a14:m>
                  <m:oMath xmlns:m="http://schemas.openxmlformats.org/officeDocument/2006/math"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endParaRPr lang="en-CA" sz="3200" dirty="0"/>
              </a:p>
            </p:txBody>
          </p:sp>
        </mc:Choice>
        <mc:Fallback xmlns="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16948535-5FAE-47E0-951C-84B6070DF3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18550" y="-139362"/>
                <a:ext cx="1500333" cy="1077218"/>
              </a:xfrm>
              <a:prstGeom prst="rect">
                <a:avLst/>
              </a:prstGeom>
              <a:blipFill>
                <a:blip r:embed="rId13"/>
                <a:stretch>
                  <a:fillRect l="-9350" t="-7345" r="-3659" b="-18079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F9C07700-956B-42C9-9A12-3B5CB30556DC}"/>
                  </a:ext>
                </a:extLst>
              </p:cNvPr>
              <p:cNvSpPr/>
              <p:nvPr/>
            </p:nvSpPr>
            <p:spPr>
              <a:xfrm>
                <a:off x="1823505" y="3946482"/>
                <a:ext cx="2523894" cy="153253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600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GB" sz="6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6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6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60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GB" sz="6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GB" sz="60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den>
                    </m:f>
                  </m:oMath>
                </a14:m>
                <a:r>
                  <a:rPr lang="x-IV_mathan" sz="6000" dirty="0"/>
                  <a:t> </a:t>
                </a:r>
              </a:p>
            </p:txBody>
          </p:sp>
        </mc:Choice>
        <mc:Fallback xmlns=""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F9C07700-956B-42C9-9A12-3B5CB30556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3505" y="3946482"/>
                <a:ext cx="2523894" cy="153253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5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FEBB2D79-ACC6-4372-BC3E-0D9F39066CC6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7635600" y="2423160"/>
              <a:ext cx="1265400" cy="251604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FEBB2D79-ACC6-4372-BC3E-0D9F39066CC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7626240" y="2413800"/>
                <a:ext cx="1284120" cy="253476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744726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8268"/>
    </mc:Choice>
    <mc:Fallback xmlns="">
      <p:transition spd="slow" advTm="882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111" grpId="0"/>
      <p:bldP spid="7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indler_einstein_cropped_Trim">
            <a:hlinkClick r:id="" action="ppaction://media"/>
            <a:extLst>
              <a:ext uri="{FF2B5EF4-FFF2-40B4-BE49-F238E27FC236}">
                <a16:creationId xmlns:a16="http://schemas.microsoft.com/office/drawing/2014/main" id="{0D347F01-53C1-4117-9860-0AA933AD62E3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 rotWithShape="1">
          <a:blip r:embed="rId5"/>
          <a:srcRect l="25500" t="13667" r="25750"/>
          <a:stretch/>
        </p:blipFill>
        <p:spPr>
          <a:xfrm>
            <a:off x="2670629" y="16804"/>
            <a:ext cx="6850742" cy="682439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948C6A75-D121-4753-9AE0-700030E61770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724280" y="2099160"/>
              <a:ext cx="3762720" cy="27594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948C6A75-D121-4753-9AE0-700030E6177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714920" y="2089800"/>
                <a:ext cx="3781440" cy="277812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733883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816"/>
    </mc:Choice>
    <mc:Fallback xmlns="">
      <p:transition spd="slow" advTm="438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718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  <p:extLst>
    <p:ext uri="{E180D4A7-C9FB-4DFB-919C-405C955672EB}">
      <p14:showEvtLst xmlns:p14="http://schemas.microsoft.com/office/powerpoint/2010/main">
        <p14:playEvt time="9442" objId="4"/>
        <p14:stopEvt time="16797" objId="4"/>
      </p14:showEvtLst>
    </p:ext>
  </p:extLs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3|1.4|1.8|1.9|1.7|4.9|12.5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9|8.5|5.3|3.8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|5.5|9.8|8|4.6|5.4|11.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6|1|1.4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8|2.3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|0.5|0.5|0.8|0.5|0.6|0.7|0.5|0.6|0.7|0.6|0.9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|0.5|0.5|0.8|0.5|0.6|0.7|0.5|0.6|0.7|0.6|0.9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|2.7|1.1|0.9|2.4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2|3|7.2|3.5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|5.1|1.1|4.4|4.4|1.3|1.4|1.7|4.7|3|1|1.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|2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3|10.8|1.4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7|2.8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1|3|5.4|5.5|8.1|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1|1|2.4|1.2|2.1|1.4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|3|1.1|10.6|5.7|14.6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2.2|0.8|1|0.9|8.7|7.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2|6.4|4|5.2|6.6|6.6|5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3|5.7|4.5|4.1|8.5|2.3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7|10.1|1|5|2.4|7.4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6|7.8|8.2|1.2|5.4|8.7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7|5.4|4.2|4.7|12.1|5.3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3|8.1|2.3|2.7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3|2.9|1.3|1.3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|6.4|1.2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4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1.1|8.6|0.8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2|4.4|6.2|1.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|1.9|1.4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3|4.7|5.3|4.1|4.7|8.2|6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|8.6|2.1|16.1|3|21.2|15.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|7.9|2.3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3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3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3|3.2|3.8|6.7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1|0.6|5.9|7.9|1.3|31.4|2.3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2|1.9|6|8.1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|1.8|2.8|7.5|6.7|16.1|17|26.3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8.5|8.2|8.9|3.3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8|1.1|4.8|2.9|1.2|2.2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1|12.1|10.6|11.9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6|2.5|9|4.1|2.9|5.4|36.3|1.3|3.6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|2.2|2.5|10.3|30.9|6.2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1.2|1.1|9.7|18.2|6.2|10.8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4|21|7.6|15.3|2.3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6|0.5|11.4|5|0.6|1.1|6.2|9|5.9|0.7|1.8|2.2|10.5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|1.4|2|0.6|0.7|2.4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|1.8|1.2|2|0.9|0.8|3.1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4|6.9|13.1|17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9|3.8|3.7|7.7|4.3|2.8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6|1.6|0.8|2.4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6|4.8|1.8|4.3|1.9|5.4|19.6|1.6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3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3|5.2|3.3|2.5|4.4|2|2.5|3.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1.6|6.2|1.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5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|2.1|4.6|2.4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24931</TotalTime>
  <Words>2641</Words>
  <Application>Microsoft Office PowerPoint</Application>
  <PresentationFormat>Widescreen</PresentationFormat>
  <Paragraphs>501</Paragraphs>
  <Slides>65</Slides>
  <Notes>1</Notes>
  <HiddenSlides>1</HiddenSlides>
  <MMClips>9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70" baseType="lpstr">
      <vt:lpstr>Arial</vt:lpstr>
      <vt:lpstr>Calibri</vt:lpstr>
      <vt:lpstr>Calibri Light</vt:lpstr>
      <vt:lpstr>Cambria Math</vt:lpstr>
      <vt:lpstr>Office Theme</vt:lpstr>
      <vt:lpstr>Relativity 105: Acceleration In Special Relativity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Relativity 105: Acceleration In Special Relativity</dc:title>
  <dc:creator>Chris D</dc:creator>
  <cp:lastModifiedBy>Chris D</cp:lastModifiedBy>
  <cp:revision>188</cp:revision>
  <dcterms:created xsi:type="dcterms:W3CDTF">2020-12-22T05:43:43Z</dcterms:created>
  <dcterms:modified xsi:type="dcterms:W3CDTF">2022-09-12T04:01:57Z</dcterms:modified>
</cp:coreProperties>
</file>